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9" r:id="rId4"/>
    <p:sldMasterId id="2147483698" r:id="rId5"/>
  </p:sldMasterIdLst>
  <p:notesMasterIdLst>
    <p:notesMasterId r:id="rId8"/>
  </p:notesMasterIdLst>
  <p:handoutMasterIdLst>
    <p:handoutMasterId r:id="rId60"/>
  </p:handoutMasterIdLst>
  <p:sldIdLst>
    <p:sldId id="958" r:id="rId6"/>
    <p:sldId id="908" r:id="rId7"/>
    <p:sldId id="909" r:id="rId9"/>
    <p:sldId id="910" r:id="rId10"/>
    <p:sldId id="911" r:id="rId11"/>
    <p:sldId id="912" r:id="rId12"/>
    <p:sldId id="913" r:id="rId13"/>
    <p:sldId id="914" r:id="rId14"/>
    <p:sldId id="915" r:id="rId15"/>
    <p:sldId id="916" r:id="rId16"/>
    <p:sldId id="918" r:id="rId17"/>
    <p:sldId id="919" r:id="rId18"/>
    <p:sldId id="920" r:id="rId19"/>
    <p:sldId id="921" r:id="rId20"/>
    <p:sldId id="922" r:id="rId21"/>
    <p:sldId id="923" r:id="rId22"/>
    <p:sldId id="924" r:id="rId23"/>
    <p:sldId id="925" r:id="rId24"/>
    <p:sldId id="926" r:id="rId25"/>
    <p:sldId id="927" r:id="rId26"/>
    <p:sldId id="406" r:id="rId27"/>
    <p:sldId id="928" r:id="rId28"/>
    <p:sldId id="929" r:id="rId29"/>
    <p:sldId id="930" r:id="rId30"/>
    <p:sldId id="931" r:id="rId31"/>
    <p:sldId id="932" r:id="rId32"/>
    <p:sldId id="960" r:id="rId33"/>
    <p:sldId id="933" r:id="rId34"/>
    <p:sldId id="934" r:id="rId35"/>
    <p:sldId id="935" r:id="rId36"/>
    <p:sldId id="936" r:id="rId37"/>
    <p:sldId id="937" r:id="rId38"/>
    <p:sldId id="938" r:id="rId39"/>
    <p:sldId id="939" r:id="rId40"/>
    <p:sldId id="940" r:id="rId41"/>
    <p:sldId id="941" r:id="rId42"/>
    <p:sldId id="942" r:id="rId43"/>
    <p:sldId id="943" r:id="rId44"/>
    <p:sldId id="944" r:id="rId45"/>
    <p:sldId id="945" r:id="rId46"/>
    <p:sldId id="946" r:id="rId47"/>
    <p:sldId id="947" r:id="rId48"/>
    <p:sldId id="948" r:id="rId49"/>
    <p:sldId id="949" r:id="rId50"/>
    <p:sldId id="950" r:id="rId51"/>
    <p:sldId id="951" r:id="rId52"/>
    <p:sldId id="952" r:id="rId53"/>
    <p:sldId id="953" r:id="rId54"/>
    <p:sldId id="954" r:id="rId55"/>
    <p:sldId id="955" r:id="rId56"/>
    <p:sldId id="956" r:id="rId57"/>
    <p:sldId id="959" r:id="rId58"/>
    <p:sldId id="957" r:id="rId59"/>
  </p:sldIdLst>
  <p:sldSz cx="12192000" cy="6858000"/>
  <p:notesSz cx="9144000" cy="6858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3" userDrawn="1">
          <p15:clr>
            <a:srgbClr val="A4A3A4"/>
          </p15:clr>
        </p15:guide>
        <p15:guide id="2" pos="39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Lenovo" initials="L"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8FC7"/>
    <a:srgbClr val="FFFFFF"/>
    <a:srgbClr val="0B0FC7"/>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07" d="100"/>
          <a:sy n="107" d="100"/>
        </p:scale>
        <p:origin x="198" y="108"/>
      </p:cViewPr>
      <p:guideLst>
        <p:guide orient="horz" pos="2113"/>
        <p:guide pos="394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5" Type="http://schemas.openxmlformats.org/officeDocument/2006/relationships/tags" Target="tags/tag1176.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r>
              <a:rPr lang="zh-CN" altLang="en-US"/>
              <a:t>华中科技大学</a:t>
            </a:r>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1">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r>
              <a:rPr lang="zh-CN" altLang="en-US"/>
              <a:t>人工智能与自动化学院</a:t>
            </a:r>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zh-CN" altLang="en-US"/>
              <a:t>华中科技大学</a:t>
            </a:r>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1">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lang="zh-CN" altLang="en-US"/>
              <a:t>人工智能与自动化学院</a:t>
            </a:r>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smtClean="0">
                <a:sym typeface="+mn-ea"/>
              </a:rPr>
              <a:t>I/O</a:t>
            </a:r>
            <a:endParaRPr lang="en-US" altLang="zh-CN" dirty="0" smtClean="0"/>
          </a:p>
          <a:p>
            <a:r>
              <a:rPr lang="zh-CN" altLang="en-US" dirty="0" smtClean="0">
                <a:sym typeface="+mn-ea"/>
              </a:rPr>
              <a:t>芯片功能及使用方法</a:t>
            </a:r>
            <a:endParaRPr lang="en-US" altLang="zh-CN" dirty="0" smtClean="0"/>
          </a:p>
          <a:p>
            <a:r>
              <a:rPr lang="zh-CN" altLang="en-US" dirty="0" smtClean="0">
                <a:sym typeface="+mn-ea"/>
              </a:rPr>
              <a:t>读写时序</a:t>
            </a:r>
            <a:endParaRPr lang="en-US" altLang="zh-CN" dirty="0" smtClean="0"/>
          </a:p>
          <a:p>
            <a:r>
              <a:rPr lang="zh-CN" altLang="en-US" dirty="0" smtClean="0">
                <a:sym typeface="+mn-ea"/>
              </a:rPr>
              <a:t>外设访问方法</a:t>
            </a:r>
            <a:endParaRPr lang="zh-CN" altLang="en-US"/>
          </a:p>
        </p:txBody>
      </p:sp>
      <p:sp>
        <p:nvSpPr>
          <p:cNvPr id="4" name="页眉占位符 3"/>
          <p:cNvSpPr>
            <a:spLocks noGrp="1"/>
          </p:cNvSpPr>
          <p:nvPr>
            <p:ph type="hdr" sz="quarter"/>
          </p:nvPr>
        </p:nvSpPr>
        <p:spPr/>
        <p:txBody>
          <a:bodyPr/>
          <a:p>
            <a:r>
              <a:rPr lang="zh-CN" altLang="en-US"/>
              <a:t>华中科技大学</a:t>
            </a:r>
            <a:endParaRPr lang="zh-CN" altLang="en-US"/>
          </a:p>
        </p:txBody>
      </p:sp>
      <p:sp>
        <p:nvSpPr>
          <p:cNvPr id="5" name="日期占位符 4"/>
          <p:cNvSpPr>
            <a:spLocks noGrp="1"/>
          </p:cNvSpPr>
          <p:nvPr>
            <p:ph type="dt" idx="1"/>
          </p:nvPr>
        </p:nvSpPr>
        <p:spPr/>
        <p:txBody>
          <a:bodyPr/>
          <a:p>
            <a:fld id="{D2A48B96-639E-45A3-A0BA-2464DFDB1FAA}" type="datetime1">
              <a:rPr lang="zh-CN" altLang="en-US" smtClean="0"/>
            </a:fld>
            <a:endParaRPr lang="zh-CN" altLang="en-US"/>
          </a:p>
        </p:txBody>
      </p:sp>
      <p:sp>
        <p:nvSpPr>
          <p:cNvPr id="6" name="页脚占位符 5"/>
          <p:cNvSpPr>
            <a:spLocks noGrp="1"/>
          </p:cNvSpPr>
          <p:nvPr>
            <p:ph type="ftr" sz="quarter" idx="4"/>
          </p:nvPr>
        </p:nvSpPr>
        <p:spPr/>
        <p:txBody>
          <a:bodyPr/>
          <a:p>
            <a:r>
              <a:rPr lang="zh-CN" altLang="en-US"/>
              <a:t>人工智能与自动化学院</a:t>
            </a:r>
            <a:endParaRPr lang="zh-CN" altLang="en-US"/>
          </a:p>
        </p:txBody>
      </p:sp>
      <p:sp>
        <p:nvSpPr>
          <p:cNvPr id="7" name="灯片编号占位符 6"/>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p:cNvSpPr>
          <p:nvPr>
            <p:ph type="sldImg"/>
          </p:nvPr>
        </p:nvSpPr>
        <p:spPr/>
      </p:sp>
      <p:sp>
        <p:nvSpPr>
          <p:cNvPr id="3" name="文本占位符 2"/>
          <p:cNvSpPr/>
          <p:nvPr>
            <p:ph type="body" idx="3"/>
          </p:nvPr>
        </p:nvSpPr>
        <p:spPr/>
        <p:txBody>
          <a:bodyPr lIns="91440" tIns="45720" rIns="91440" bIns="45720" rtlCol="0"/>
          <a:p>
            <a:pPr marL="0" lvl="1" fontAlgn="auto"/>
            <a:r>
              <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开关量有</a:t>
            </a:r>
            <a:r>
              <a:rPr lang="en-US" altLang="zh-CN"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6</a:t>
            </a:r>
            <a:r>
              <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位，采用</a:t>
            </a:r>
            <a:r>
              <a:rPr lang="en-US" altLang="zh-CN"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8</a:t>
            </a:r>
            <a:r>
              <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位端口，又因为灯光控制不需要联络信号，</a:t>
            </a:r>
            <a:r>
              <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所以工作于方式0，A口作输入口，B口作输出</a:t>
            </a:r>
            <a:endPar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0" lvl="1" fontAlgn="auto"/>
            <a:r>
              <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方式控制字为：10010000</a:t>
            </a:r>
            <a:endParaRPr lang="zh-CN" altLang="en-US" strike="noStrike" spc="20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0" lvl="1" fontAlgn="auto"/>
            <a:r>
              <a:rPr lang="zh-CN" altLang="en-US" strike="noStrike" spc="200" noProof="1">
                <a:ln w="3175">
                  <a:noFill/>
                  <a:prstDash val="dash"/>
                </a:ln>
                <a:solidFill>
                  <a:schemeClr val="tx1"/>
                </a:solidFill>
                <a:uFillTx/>
                <a:latin typeface="微软雅黑" panose="020B0503020204020204" charset="-122"/>
                <a:ea typeface="微软雅黑" panose="020B0503020204020204" charset="-122"/>
                <a:cs typeface="微软雅黑" panose="020B0503020204020204" charset="-122"/>
                <a:sym typeface="+mn-ea"/>
              </a:rPr>
              <a:t>1.工作方式选择字</a:t>
            </a:r>
            <a:endParaRPr lang="zh-CN" altLang="en-US" strike="noStrike" spc="200" noProof="1">
              <a:ln w="3175">
                <a:noFill/>
                <a:prstDash val="dash"/>
              </a:ln>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0" lvl="1" fontAlgn="auto"/>
            <a:r>
              <a:rPr lang="zh-CN" altLang="en-US" strike="noStrike" spc="200" noProof="1">
                <a:ln w="3175">
                  <a:noFill/>
                  <a:prstDash val="dash"/>
                </a:ln>
                <a:solidFill>
                  <a:schemeClr val="tx1"/>
                </a:solidFill>
                <a:uFillTx/>
                <a:latin typeface="微软雅黑" panose="020B0503020204020204" charset="-122"/>
                <a:ea typeface="微软雅黑" panose="020B0503020204020204" charset="-122"/>
                <a:cs typeface="微软雅黑" panose="020B0503020204020204" charset="-122"/>
                <a:sym typeface="+mn-ea"/>
              </a:rPr>
              <a:t>8255工作方式选择字共8位（如图1），存放在8255控制寄存器中。最高位d7为标志位，d7=1表示控制寄存器中存放的是工作方式选择字，d7=0表示控制寄存器中存放的是c口置位/复位控制字。</a:t>
            </a:r>
            <a:endParaRPr lang="zh-CN" altLang="en-US" strike="noStrike" spc="200" noProof="1">
              <a:ln w="3175">
                <a:noFill/>
                <a:prstDash val="dash"/>
              </a:ln>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0" lvl="1" fontAlgn="auto"/>
            <a:r>
              <a:rPr lang="zh-CN" altLang="en-US" strike="noStrike" spc="200" noProof="1">
                <a:ln w="3175">
                  <a:noFill/>
                  <a:prstDash val="dash"/>
                </a:ln>
                <a:solidFill>
                  <a:schemeClr val="tx1"/>
                </a:solidFill>
                <a:uFillTx/>
                <a:latin typeface="微软雅黑" panose="020B0503020204020204" charset="-122"/>
                <a:ea typeface="微软雅黑" panose="020B0503020204020204" charset="-122"/>
                <a:cs typeface="微软雅黑" panose="020B0503020204020204" charset="-122"/>
                <a:sym typeface="+mn-ea"/>
              </a:rPr>
              <a:t>控制代码起什么作用，根据什么来确定</a:t>
            </a:r>
            <a:endParaRPr lang="zh-CN" altLang="en-US" strike="noStrike" noProof="1">
              <a:solidFill>
                <a:schemeClr val="tx1"/>
              </a:solidFill>
            </a:endParaRPr>
          </a:p>
          <a:p>
            <a:pPr fontAlgn="auto"/>
            <a:endParaRPr lang="zh-CN" altLang="en-US" strike="noStrike" noProof="1"/>
          </a:p>
        </p:txBody>
      </p:sp>
      <p:sp>
        <p:nvSpPr>
          <p:cNvPr id="72707" name="页眉占位符 3"/>
          <p:cNvSpPr>
            <a:spLocks noGrp="1"/>
          </p:cNvSpPr>
          <p:nvPr>
            <p:ph type="hdr" sz="quarter"/>
          </p:nvPr>
        </p:nvSpPr>
        <p:spPr>
          <a:xfrm>
            <a:off x="0" y="0"/>
            <a:ext cx="4104217" cy="384572"/>
          </a:xfrm>
          <a:prstGeom prst="rect">
            <a:avLst/>
          </a:prstGeom>
          <a:noFill/>
          <a:ln w="9525">
            <a:noFill/>
          </a:ln>
        </p:spPr>
        <p:txBody>
          <a:bodyPr vert="horz" lIns="91440" tIns="45720" rIns="91440" bIns="45720" anchor="t" anchorCtr="0"/>
          <a:p>
            <a:pPr lvl="0"/>
            <a:r>
              <a:rPr lang="zh-CN" altLang="en-US" sz="1200">
                <a:latin typeface="宋体" panose="02010600030101010101" pitchFamily="2" charset="-122"/>
                <a:ea typeface="宋体" panose="02010600030101010101" pitchFamily="2" charset="-122"/>
              </a:rPr>
              <a:t>微机原理实验</a:t>
            </a:r>
            <a:endParaRPr lang="zh-CN" altLang="en-US" sz="1200">
              <a:latin typeface="宋体" panose="02010600030101010101" pitchFamily="2" charset="-122"/>
              <a:ea typeface="宋体" panose="02010600030101010101" pitchFamily="2" charset="-122"/>
            </a:endParaRPr>
          </a:p>
        </p:txBody>
      </p:sp>
      <p:sp>
        <p:nvSpPr>
          <p:cNvPr id="72708" name="日期占位符 4"/>
          <p:cNvSpPr>
            <a:spLocks noGrp="1"/>
          </p:cNvSpPr>
          <p:nvPr>
            <p:ph type="dt" sz="half"/>
          </p:nvPr>
        </p:nvSpPr>
        <p:spPr>
          <a:xfrm>
            <a:off x="5365751" y="0"/>
            <a:ext cx="4104216" cy="384572"/>
          </a:xfrm>
          <a:prstGeom prst="rect">
            <a:avLst/>
          </a:prstGeom>
          <a:noFill/>
          <a:ln w="9525">
            <a:noFill/>
          </a:ln>
        </p:spPr>
        <p:txBody>
          <a:bodyPr vert="horz" lIns="91440" tIns="45720" rIns="91440" bIns="45720" anchor="t" anchorCtr="0"/>
          <a:p>
            <a:pPr lvl="0" algn="r"/>
            <a:r>
              <a:rPr lang="zh-CN" altLang="en-US" sz="1200">
                <a:latin typeface="宋体" panose="02010600030101010101" pitchFamily="2" charset="-122"/>
                <a:ea typeface="宋体" panose="02010600030101010101" pitchFamily="2" charset="-122"/>
              </a:rPr>
              <a:t>*</a:t>
            </a:r>
            <a:endParaRPr lang="zh-CN" altLang="en-US" sz="1200">
              <a:latin typeface="宋体" panose="02010600030101010101" pitchFamily="2" charset="-122"/>
              <a:ea typeface="宋体" panose="02010600030101010101" pitchFamily="2" charset="-122"/>
            </a:endParaRPr>
          </a:p>
        </p:txBody>
      </p:sp>
      <p:sp>
        <p:nvSpPr>
          <p:cNvPr id="72709" name="灯片编号占位符 5"/>
          <p:cNvSpPr>
            <a:spLocks noGrp="1"/>
          </p:cNvSpPr>
          <p:nvPr>
            <p:ph type="sldNum" sz="quarter"/>
          </p:nvPr>
        </p:nvSpPr>
        <p:spPr>
          <a:xfrm>
            <a:off x="5365751" y="7291388"/>
            <a:ext cx="4104216" cy="384572"/>
          </a:xfrm>
          <a:prstGeom prst="rect">
            <a:avLst/>
          </a:prstGeom>
          <a:noFill/>
          <a:ln w="9525">
            <a:noFill/>
          </a:ln>
        </p:spPr>
        <p:txBody>
          <a:bodyPr vert="horz" lIns="91440" tIns="45720" rIns="91440" bIns="45720" anchor="b" anchorCtr="0"/>
          <a:p>
            <a:pPr lvl="0" algn="r"/>
            <a:r>
              <a:rPr lang="zh-CN" altLang="en-US" sz="1200">
                <a:latin typeface="宋体" panose="02010600030101010101" pitchFamily="2" charset="-122"/>
                <a:ea typeface="宋体" panose="02010600030101010101" pitchFamily="2" charset="-122"/>
              </a:rPr>
              <a:t>*</a:t>
            </a:r>
            <a:endParaRPr lang="zh-CN" altLang="en-US" sz="1200">
              <a:latin typeface="宋体" panose="02010600030101010101" pitchFamily="2" charset="-122"/>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smtClean="0">
                <a:sym typeface="+mn-ea"/>
              </a:rPr>
              <a:t>8253</a:t>
            </a:r>
            <a:r>
              <a:rPr lang="zh-CN" altLang="en-US" dirty="0" smtClean="0">
                <a:sym typeface="+mn-ea"/>
              </a:rPr>
              <a:t>的六种工作模式</a:t>
            </a:r>
            <a:endParaRPr lang="zh-CN" altLang="en-US" dirty="0" smtClean="0"/>
          </a:p>
          <a:p>
            <a:r>
              <a:rPr lang="en-US" altLang="zh-CN" dirty="0">
                <a:sym typeface="+mn-ea"/>
              </a:rPr>
              <a:t>8253</a:t>
            </a:r>
            <a:r>
              <a:rPr lang="zh-CN" altLang="en-US" dirty="0">
                <a:sym typeface="+mn-ea"/>
              </a:rPr>
              <a:t>有</a:t>
            </a:r>
            <a:r>
              <a:rPr lang="en-US" altLang="zh-CN" dirty="0">
                <a:sym typeface="+mn-ea"/>
              </a:rPr>
              <a:t>6</a:t>
            </a:r>
            <a:r>
              <a:rPr lang="zh-CN" altLang="en-US" dirty="0">
                <a:sym typeface="+mn-ea"/>
              </a:rPr>
              <a:t>种计数方式，需要写入控制字。</a:t>
            </a:r>
            <a:endParaRPr lang="zh-CN" altLang="en-US" dirty="0"/>
          </a:p>
          <a:p>
            <a:endParaRPr lang="zh-CN" altLang="en-US"/>
          </a:p>
        </p:txBody>
      </p:sp>
      <p:sp>
        <p:nvSpPr>
          <p:cNvPr id="4" name="页眉占位符 3"/>
          <p:cNvSpPr>
            <a:spLocks noGrp="1"/>
          </p:cNvSpPr>
          <p:nvPr>
            <p:ph type="hdr" sz="quarter"/>
          </p:nvPr>
        </p:nvSpPr>
        <p:spPr/>
        <p:txBody>
          <a:bodyPr/>
          <a:p>
            <a:r>
              <a:rPr lang="zh-CN" altLang="en-US"/>
              <a:t>华中科技大学</a:t>
            </a:r>
            <a:endParaRPr lang="zh-CN" altLang="en-US"/>
          </a:p>
        </p:txBody>
      </p:sp>
      <p:sp>
        <p:nvSpPr>
          <p:cNvPr id="5" name="日期占位符 4"/>
          <p:cNvSpPr>
            <a:spLocks noGrp="1"/>
          </p:cNvSpPr>
          <p:nvPr>
            <p:ph type="dt" idx="1"/>
          </p:nvPr>
        </p:nvSpPr>
        <p:spPr/>
        <p:txBody>
          <a:bodyPr/>
          <a:p>
            <a:fld id="{D2A48B96-639E-45A3-A0BA-2464DFDB1FAA}" type="datetime1">
              <a:rPr lang="zh-CN" altLang="en-US" smtClean="0"/>
            </a:fld>
            <a:endParaRPr lang="zh-CN" altLang="en-US"/>
          </a:p>
        </p:txBody>
      </p:sp>
      <p:sp>
        <p:nvSpPr>
          <p:cNvPr id="6" name="页脚占位符 5"/>
          <p:cNvSpPr>
            <a:spLocks noGrp="1"/>
          </p:cNvSpPr>
          <p:nvPr>
            <p:ph type="ftr" sz="quarter" idx="4"/>
          </p:nvPr>
        </p:nvSpPr>
        <p:spPr/>
        <p:txBody>
          <a:bodyPr/>
          <a:p>
            <a:r>
              <a:rPr lang="zh-CN" altLang="en-US"/>
              <a:t>人工智能与自动化学院</a:t>
            </a:r>
            <a:endParaRPr lang="zh-CN" altLang="en-US"/>
          </a:p>
        </p:txBody>
      </p:sp>
      <p:sp>
        <p:nvSpPr>
          <p:cNvPr id="7" name="灯片编号占位符 6"/>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7FBA69-B7CC-4FB5-995C-F38E4AC542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lvl="1"/>
            <a:r>
              <a:rPr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由班长/学委统一收齐发送邮箱:</a:t>
            </a:r>
            <a:r>
              <a:rPr spc="70">
                <a:solidFill>
                  <a:srgbClr val="FF0000"/>
                </a:solidFill>
                <a:latin typeface="微软雅黑" panose="020B0503020204020204" charset="-122"/>
                <a:ea typeface="微软雅黑" panose="020B0503020204020204" charset="-122"/>
                <a:cs typeface="微软雅黑" panose="020B0503020204020204" charset="-122"/>
                <a:sym typeface="+mn-ea"/>
              </a:rPr>
              <a:t>akuir@hust.edu.cn</a:t>
            </a:r>
            <a:endParaRPr lang="zh-CN" altLang="en-US"/>
          </a:p>
        </p:txBody>
      </p:sp>
      <p:sp>
        <p:nvSpPr>
          <p:cNvPr id="4" name="页眉占位符 3"/>
          <p:cNvSpPr>
            <a:spLocks noGrp="1"/>
          </p:cNvSpPr>
          <p:nvPr>
            <p:ph type="hdr" sz="quarter"/>
          </p:nvPr>
        </p:nvSpPr>
        <p:spPr/>
        <p:txBody>
          <a:bodyPr/>
          <a:p>
            <a:r>
              <a:rPr lang="zh-CN" altLang="en-US"/>
              <a:t>华中科技大学</a:t>
            </a:r>
            <a:endParaRPr lang="zh-CN" altLang="en-US"/>
          </a:p>
        </p:txBody>
      </p:sp>
      <p:sp>
        <p:nvSpPr>
          <p:cNvPr id="5" name="日期占位符 4"/>
          <p:cNvSpPr>
            <a:spLocks noGrp="1"/>
          </p:cNvSpPr>
          <p:nvPr>
            <p:ph type="dt" idx="1"/>
          </p:nvPr>
        </p:nvSpPr>
        <p:spPr/>
        <p:txBody>
          <a:bodyPr/>
          <a:p>
            <a:fld id="{D2A48B96-639E-45A3-A0BA-2464DFDB1FAA}" type="datetime1">
              <a:rPr lang="zh-CN" altLang="en-US" smtClean="0"/>
            </a:fld>
            <a:endParaRPr lang="zh-CN" altLang="en-US"/>
          </a:p>
        </p:txBody>
      </p:sp>
      <p:sp>
        <p:nvSpPr>
          <p:cNvPr id="6" name="页脚占位符 5"/>
          <p:cNvSpPr>
            <a:spLocks noGrp="1"/>
          </p:cNvSpPr>
          <p:nvPr>
            <p:ph type="ftr" sz="quarter" idx="4"/>
          </p:nvPr>
        </p:nvSpPr>
        <p:spPr/>
        <p:txBody>
          <a:bodyPr/>
          <a:p>
            <a:r>
              <a:rPr lang="zh-CN" altLang="en-US"/>
              <a:t>人工智能与自动化学院</a:t>
            </a:r>
            <a:endParaRPr lang="zh-CN" altLang="en-US"/>
          </a:p>
        </p:txBody>
      </p:sp>
      <p:sp>
        <p:nvSpPr>
          <p:cNvPr id="7" name="灯片编号占位符 6"/>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上海星研试验仪SUN ES86PCIU+</a:t>
            </a:r>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讲完检查之后在实际设备上讲解分区和详细介绍设备</a:t>
            </a:r>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眉占位符 3"/>
          <p:cNvSpPr>
            <a:spLocks noGrp="1"/>
          </p:cNvSpPr>
          <p:nvPr>
            <p:ph type="hdr" sz="quarter"/>
          </p:nvPr>
        </p:nvSpPr>
        <p:spPr/>
        <p:txBody>
          <a:bodyPr/>
          <a:p>
            <a:r>
              <a:rPr lang="zh-CN" altLang="en-US"/>
              <a:t>华中科技大学</a:t>
            </a:r>
            <a:endParaRPr lang="zh-CN" altLang="en-US"/>
          </a:p>
        </p:txBody>
      </p:sp>
      <p:sp>
        <p:nvSpPr>
          <p:cNvPr id="5" name="日期占位符 4"/>
          <p:cNvSpPr>
            <a:spLocks noGrp="1"/>
          </p:cNvSpPr>
          <p:nvPr>
            <p:ph type="dt" idx="1"/>
          </p:nvPr>
        </p:nvSpPr>
        <p:spPr/>
        <p:txBody>
          <a:bodyPr/>
          <a:p>
            <a:fld id="{D2A48B96-639E-45A3-A0BA-2464DFDB1FAA}" type="datetime1">
              <a:rPr lang="zh-CN" altLang="en-US" smtClean="0"/>
            </a:fld>
            <a:endParaRPr lang="zh-CN" altLang="en-US"/>
          </a:p>
        </p:txBody>
      </p:sp>
      <p:sp>
        <p:nvSpPr>
          <p:cNvPr id="6" name="页脚占位符 5"/>
          <p:cNvSpPr>
            <a:spLocks noGrp="1"/>
          </p:cNvSpPr>
          <p:nvPr>
            <p:ph type="ftr" sz="quarter" idx="4"/>
          </p:nvPr>
        </p:nvSpPr>
        <p:spPr/>
        <p:txBody>
          <a:bodyPr/>
          <a:p>
            <a:r>
              <a:rPr lang="zh-CN" altLang="en-US"/>
              <a:t>人工智能与自动化学院</a:t>
            </a:r>
            <a:endParaRPr lang="zh-CN" altLang="en-US"/>
          </a:p>
        </p:txBody>
      </p:sp>
      <p:sp>
        <p:nvSpPr>
          <p:cNvPr id="7" name="灯片编号占位符 6"/>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fld id="{D2A48B96-639E-45A3-A0BA-2464DFDB1FAA}"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6" name="页脚占位符 5"/>
          <p:cNvSpPr>
            <a:spLocks noGrp="1"/>
          </p:cNvSpPr>
          <p:nvPr>
            <p:ph type="ftr" sz="quarter" idx="4"/>
          </p:nvPr>
        </p:nvSpPr>
        <p:spPr/>
        <p:txBody>
          <a:bodyPr/>
          <a:lstStyle/>
          <a:p>
            <a:r>
              <a:rPr lang="zh-CN" altLang="en-US"/>
              <a:t>人工智能与自动化学院</a:t>
            </a:r>
            <a:endParaRPr lang="zh-CN" altLang="en-US"/>
          </a:p>
        </p:txBody>
      </p:sp>
      <p:sp>
        <p:nvSpPr>
          <p:cNvPr id="7" name="页眉占位符 6"/>
          <p:cNvSpPr>
            <a:spLocks noGrp="1"/>
          </p:cNvSpPr>
          <p:nvPr>
            <p:ph type="hdr" sz="quarter"/>
          </p:nvPr>
        </p:nvSpPr>
        <p:spPr/>
        <p:txBody>
          <a:bodyPr/>
          <a:lstStyle/>
          <a:p>
            <a:r>
              <a:rPr lang="zh-CN" altLang="en-US"/>
              <a:t>华中科技大学</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23.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3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32.xml"/><Relationship Id="rId2" Type="http://schemas.openxmlformats.org/officeDocument/2006/relationships/tags" Target="../tags/tag231.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23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47.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46.xml"/><Relationship Id="rId2" Type="http://schemas.openxmlformats.org/officeDocument/2006/relationships/tags" Target="../tags/tag245.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5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55.xml"/><Relationship Id="rId2" Type="http://schemas.openxmlformats.org/officeDocument/2006/relationships/tags" Target="../tags/tag254.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5.png"/><Relationship Id="rId2" Type="http://schemas.openxmlformats.org/officeDocument/2006/relationships/tags" Target="../tags/tag265.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7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74.xml"/><Relationship Id="rId2" Type="http://schemas.openxmlformats.org/officeDocument/2006/relationships/tags" Target="../tags/tag273.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8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83.xml"/><Relationship Id="rId2" Type="http://schemas.openxmlformats.org/officeDocument/2006/relationships/tags" Target="../tags/tag282.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92.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91.xml"/><Relationship Id="rId2" Type="http://schemas.openxmlformats.org/officeDocument/2006/relationships/tags" Target="../tags/tag290.xml"/><Relationship Id="rId12" Type="http://schemas.openxmlformats.org/officeDocument/2006/relationships/tags" Target="../tags/tag296.xml"/><Relationship Id="rId11" Type="http://schemas.openxmlformats.org/officeDocument/2006/relationships/tags" Target="../tags/tag295.xml"/><Relationship Id="rId10" Type="http://schemas.openxmlformats.org/officeDocument/2006/relationships/tags" Target="../tags/tag29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9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0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03.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11.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10.xml"/><Relationship Id="rId2" Type="http://schemas.openxmlformats.org/officeDocument/2006/relationships/tags" Target="../tags/tag309.xml"/><Relationship Id="rId13" Type="http://schemas.openxmlformats.org/officeDocument/2006/relationships/tags" Target="../tags/tag316.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18.xml"/><Relationship Id="rId2" Type="http://schemas.openxmlformats.org/officeDocument/2006/relationships/tags" Target="../tags/tag317.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27.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26.xml"/><Relationship Id="rId2" Type="http://schemas.openxmlformats.org/officeDocument/2006/relationships/tags" Target="../tags/tag325.xml"/><Relationship Id="rId14" Type="http://schemas.openxmlformats.org/officeDocument/2006/relationships/tags" Target="../tags/tag333.xml"/><Relationship Id="rId13" Type="http://schemas.openxmlformats.org/officeDocument/2006/relationships/tags" Target="../tags/tag332.xml"/><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tags" Target="../tags/tag329.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3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45.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44.xml"/><Relationship Id="rId2" Type="http://schemas.openxmlformats.org/officeDocument/2006/relationships/tags" Target="../tags/tag343.xml"/><Relationship Id="rId16" Type="http://schemas.openxmlformats.org/officeDocument/2006/relationships/tags" Target="../tags/tag353.xml"/><Relationship Id="rId15" Type="http://schemas.openxmlformats.org/officeDocument/2006/relationships/tags" Target="../tags/tag352.xml"/><Relationship Id="rId14" Type="http://schemas.openxmlformats.org/officeDocument/2006/relationships/tags" Target="../tags/tag351.xml"/><Relationship Id="rId13" Type="http://schemas.openxmlformats.org/officeDocument/2006/relationships/tags" Target="../tags/tag350.xml"/><Relationship Id="rId12" Type="http://schemas.openxmlformats.org/officeDocument/2006/relationships/tags" Target="../tags/tag349.xml"/><Relationship Id="rId11" Type="http://schemas.openxmlformats.org/officeDocument/2006/relationships/tags" Target="../tags/tag348.xml"/><Relationship Id="rId10" Type="http://schemas.openxmlformats.org/officeDocument/2006/relationships/tags" Target="../tags/tag347.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35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355.xml"/><Relationship Id="rId2" Type="http://schemas.openxmlformats.org/officeDocument/2006/relationships/tags" Target="../tags/tag354.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image" Target="../media/image6.jpeg"/><Relationship Id="rId2" Type="http://schemas.openxmlformats.org/officeDocument/2006/relationships/tags" Target="../tags/tag368.xml"/><Relationship Id="rId15" Type="http://schemas.openxmlformats.org/officeDocument/2006/relationships/tags" Target="../tags/tag380.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image" Target="../media/image6.jpeg"/><Relationship Id="rId2" Type="http://schemas.openxmlformats.org/officeDocument/2006/relationships/tags" Target="../tags/tag386.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image" Target="../media/image6.jpeg"/><Relationship Id="rId2" Type="http://schemas.openxmlformats.org/officeDocument/2006/relationships/tags" Target="../tags/tag397.xml"/><Relationship Id="rId18" Type="http://schemas.openxmlformats.org/officeDocument/2006/relationships/tags" Target="../tags/tag412.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image" Target="../media/image6.jpeg"/><Relationship Id="rId2" Type="http://schemas.openxmlformats.org/officeDocument/2006/relationships/tags" Target="../tags/tag443.xml"/><Relationship Id="rId18" Type="http://schemas.openxmlformats.org/officeDocument/2006/relationships/tags" Target="../tags/tag458.xml"/><Relationship Id="rId17" Type="http://schemas.openxmlformats.org/officeDocument/2006/relationships/tags" Target="../tags/tag457.xml"/><Relationship Id="rId16" Type="http://schemas.openxmlformats.org/officeDocument/2006/relationships/tags" Target="../tags/tag456.xml"/><Relationship Id="rId15" Type="http://schemas.openxmlformats.org/officeDocument/2006/relationships/tags" Target="../tags/tag455.xml"/><Relationship Id="rId14" Type="http://schemas.openxmlformats.org/officeDocument/2006/relationships/tags" Target="../tags/tag454.xml"/><Relationship Id="rId13" Type="http://schemas.openxmlformats.org/officeDocument/2006/relationships/tags" Target="../tags/tag453.xml"/><Relationship Id="rId12" Type="http://schemas.openxmlformats.org/officeDocument/2006/relationships/tags" Target="../tags/tag452.xml"/><Relationship Id="rId11" Type="http://schemas.openxmlformats.org/officeDocument/2006/relationships/tags" Target="../tags/tag451.xml"/><Relationship Id="rId10" Type="http://schemas.openxmlformats.org/officeDocument/2006/relationships/tags" Target="../tags/tag450.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dirty="0"/>
              <a:t>人工智能与自动化学院</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27311" y="5"/>
            <a:ext cx="12429370" cy="2108195"/>
            <a:chOff x="-127311" y="5"/>
            <a:chExt cx="12429370" cy="2108195"/>
          </a:xfrm>
        </p:grpSpPr>
        <p:sp>
          <p:nvSpPr>
            <p:cNvPr id="8" name="任意多边形: 形状 7"/>
            <p:cNvSpPr/>
            <p:nvPr>
              <p:custDataLst>
                <p:tags r:id="rId3"/>
              </p:custDataLst>
            </p:nvPr>
          </p:nvSpPr>
          <p:spPr>
            <a:xfrm rot="4971377">
              <a:off x="5633770" y="-4560088"/>
              <a:ext cx="907207" cy="12429370"/>
            </a:xfrm>
            <a:custGeom>
              <a:avLst/>
              <a:gdLst>
                <a:gd name="connsiteX0" fmla="*/ 0 w 1132861"/>
                <a:gd name="connsiteY0" fmla="*/ 0 h 12429370"/>
                <a:gd name="connsiteX1" fmla="*/ 421422 w 1132861"/>
                <a:gd name="connsiteY1" fmla="*/ 52817 h 12429370"/>
                <a:gd name="connsiteX2" fmla="*/ 1132861 w 1132861"/>
                <a:gd name="connsiteY2" fmla="*/ 12429370 h 12429370"/>
                <a:gd name="connsiteX3" fmla="*/ 0 w 1132861"/>
                <a:gd name="connsiteY3" fmla="*/ 12287388 h 12429370"/>
              </a:gdLst>
              <a:ahLst/>
              <a:cxnLst>
                <a:cxn ang="0">
                  <a:pos x="connsiteX0" y="connsiteY0"/>
                </a:cxn>
                <a:cxn ang="0">
                  <a:pos x="connsiteX1" y="connsiteY1"/>
                </a:cxn>
                <a:cxn ang="0">
                  <a:pos x="connsiteX2" y="connsiteY2"/>
                </a:cxn>
                <a:cxn ang="0">
                  <a:pos x="connsiteX3" y="connsiteY3"/>
                </a:cxn>
              </a:cxnLst>
              <a:rect l="l" t="t" r="r" b="b"/>
              <a:pathLst>
                <a:path w="1132861" h="12429370">
                  <a:moveTo>
                    <a:pt x="0" y="0"/>
                  </a:moveTo>
                  <a:lnTo>
                    <a:pt x="421422" y="52817"/>
                  </a:lnTo>
                  <a:lnTo>
                    <a:pt x="1132861" y="12429370"/>
                  </a:lnTo>
                  <a:lnTo>
                    <a:pt x="0" y="122873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任意多边形: 形状 8"/>
            <p:cNvSpPr/>
            <p:nvPr>
              <p:custDataLst>
                <p:tags r:id="rId4"/>
              </p:custDataLst>
            </p:nvPr>
          </p:nvSpPr>
          <p:spPr>
            <a:xfrm rot="5400000">
              <a:off x="5215200" y="-5215203"/>
              <a:ext cx="1761592" cy="12192007"/>
            </a:xfrm>
            <a:custGeom>
              <a:avLst/>
              <a:gdLst>
                <a:gd name="connsiteX0" fmla="*/ 0 w 1930397"/>
                <a:gd name="connsiteY0" fmla="*/ 12192007 h 12192007"/>
                <a:gd name="connsiteX1" fmla="*/ 0 w 1930397"/>
                <a:gd name="connsiteY1" fmla="*/ 0 h 12192007"/>
                <a:gd name="connsiteX2" fmla="*/ 758239 w 1930397"/>
                <a:gd name="connsiteY2" fmla="*/ 0 h 12192007"/>
                <a:gd name="connsiteX3" fmla="*/ 1930397 w 1930397"/>
                <a:gd name="connsiteY3" fmla="*/ 12192007 h 12192007"/>
              </a:gdLst>
              <a:ahLst/>
              <a:cxnLst>
                <a:cxn ang="0">
                  <a:pos x="connsiteX0" y="connsiteY0"/>
                </a:cxn>
                <a:cxn ang="0">
                  <a:pos x="connsiteX1" y="connsiteY1"/>
                </a:cxn>
                <a:cxn ang="0">
                  <a:pos x="connsiteX2" y="connsiteY2"/>
                </a:cxn>
                <a:cxn ang="0">
                  <a:pos x="connsiteX3" y="connsiteY3"/>
                </a:cxn>
              </a:cxnLst>
              <a:rect l="l" t="t" r="r" b="b"/>
              <a:pathLst>
                <a:path w="1930397" h="12192007">
                  <a:moveTo>
                    <a:pt x="0" y="12192007"/>
                  </a:moveTo>
                  <a:lnTo>
                    <a:pt x="0" y="0"/>
                  </a:lnTo>
                  <a:lnTo>
                    <a:pt x="758239" y="0"/>
                  </a:lnTo>
                  <a:lnTo>
                    <a:pt x="1930397" y="121920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任意多边形: 形状 9"/>
            <p:cNvSpPr/>
            <p:nvPr>
              <p:custDataLst>
                <p:tags r:id="rId5"/>
              </p:custDataLst>
            </p:nvPr>
          </p:nvSpPr>
          <p:spPr>
            <a:xfrm rot="5107084">
              <a:off x="4552342" y="-3275210"/>
              <a:ext cx="536239" cy="9742831"/>
            </a:xfrm>
            <a:custGeom>
              <a:avLst/>
              <a:gdLst>
                <a:gd name="connsiteX0" fmla="*/ 0 w 587624"/>
                <a:gd name="connsiteY0" fmla="*/ 0 h 9742831"/>
                <a:gd name="connsiteX1" fmla="*/ 587624 w 587624"/>
                <a:gd name="connsiteY1" fmla="*/ 9742831 h 9742831"/>
                <a:gd name="connsiteX2" fmla="*/ 0 w 587624"/>
                <a:gd name="connsiteY2" fmla="*/ 9685968 h 9742831"/>
              </a:gdLst>
              <a:ahLst/>
              <a:cxnLst>
                <a:cxn ang="0">
                  <a:pos x="connsiteX0" y="connsiteY0"/>
                </a:cxn>
                <a:cxn ang="0">
                  <a:pos x="connsiteX1" y="connsiteY1"/>
                </a:cxn>
                <a:cxn ang="0">
                  <a:pos x="connsiteX2" y="connsiteY2"/>
                </a:cxn>
              </a:cxnLst>
              <a:rect l="l" t="t" r="r" b="b"/>
              <a:pathLst>
                <a:path w="587624" h="9742831">
                  <a:moveTo>
                    <a:pt x="0" y="0"/>
                  </a:moveTo>
                  <a:lnTo>
                    <a:pt x="587624" y="9742831"/>
                  </a:lnTo>
                  <a:lnTo>
                    <a:pt x="0" y="96859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任意多边形: 形状 10"/>
            <p:cNvSpPr/>
            <p:nvPr>
              <p:custDataLst>
                <p:tags r:id="rId6"/>
              </p:custDataLst>
            </p:nvPr>
          </p:nvSpPr>
          <p:spPr>
            <a:xfrm rot="15897560">
              <a:off x="9001004" y="-1390393"/>
              <a:ext cx="846410" cy="5663579"/>
            </a:xfrm>
            <a:custGeom>
              <a:avLst/>
              <a:gdLst>
                <a:gd name="connsiteX0" fmla="*/ 927517 w 927517"/>
                <a:gd name="connsiteY0" fmla="*/ 5663579 h 5663579"/>
                <a:gd name="connsiteX1" fmla="*/ 0 w 927517"/>
                <a:gd name="connsiteY1" fmla="*/ 5577535 h 5663579"/>
                <a:gd name="connsiteX2" fmla="*/ 419317 w 927517"/>
                <a:gd name="connsiteY2" fmla="*/ 0 h 5663579"/>
              </a:gdLst>
              <a:ahLst/>
              <a:cxnLst>
                <a:cxn ang="0">
                  <a:pos x="connsiteX0" y="connsiteY0"/>
                </a:cxn>
                <a:cxn ang="0">
                  <a:pos x="connsiteX1" y="connsiteY1"/>
                </a:cxn>
                <a:cxn ang="0">
                  <a:pos x="connsiteX2" y="connsiteY2"/>
                </a:cxn>
              </a:cxnLst>
              <a:rect l="l" t="t" r="r" b="b"/>
              <a:pathLst>
                <a:path w="927517" h="5663579">
                  <a:moveTo>
                    <a:pt x="927517" y="5663579"/>
                  </a:moveTo>
                  <a:lnTo>
                    <a:pt x="0" y="5577535"/>
                  </a:lnTo>
                  <a:lnTo>
                    <a:pt x="41931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2" name="等腰三角形 11"/>
          <p:cNvSpPr/>
          <p:nvPr userDrawn="1">
            <p:custDataLst>
              <p:tags r:id="rId7"/>
            </p:custDataLst>
          </p:nvPr>
        </p:nvSpPr>
        <p:spPr>
          <a:xfrm rot="16200000">
            <a:off x="7826138" y="2492134"/>
            <a:ext cx="997432" cy="7734300"/>
          </a:xfrm>
          <a:prstGeom prst="triangle">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ctrTitle" hasCustomPrompt="1"/>
            <p:custDataLst>
              <p:tags r:id="rId8"/>
            </p:custDataLst>
          </p:nvPr>
        </p:nvSpPr>
        <p:spPr>
          <a:xfrm>
            <a:off x="2730319" y="2702794"/>
            <a:ext cx="7117545" cy="1118535"/>
          </a:xfrm>
        </p:spPr>
        <p:txBody>
          <a:bodyPr lIns="90000" tIns="46800" rIns="90000" bIns="4680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9"/>
            </p:custDataLst>
          </p:nvPr>
        </p:nvSpPr>
        <p:spPr>
          <a:xfrm>
            <a:off x="2730319" y="3886684"/>
            <a:ext cx="7117545" cy="676319"/>
          </a:xfrm>
        </p:spPr>
        <p:txBody>
          <a:bodyPr lIns="90000" tIns="46800" rIns="90000" bIns="46800" anchor="t">
            <a:normAutofit/>
          </a:bodyPr>
          <a:lstStyle>
            <a:lvl1pPr marL="0" indent="0" algn="ctr" eaLnBrk="1" fontAlgn="auto" latinLnBrk="0" hangingPunct="1">
              <a:lnSpc>
                <a:spcPct val="100000"/>
              </a:lnSpc>
              <a:buNone/>
              <a:defRPr sz="2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1">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r>
              <a:rPr lang="zh-CN" altLang="en-US" dirty="0"/>
              <a:t>人工智能与自动化学院</a:t>
            </a:r>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3630542" y="4681986"/>
            <a:ext cx="2523129" cy="412826"/>
          </a:xfrm>
        </p:spPr>
        <p:txBody>
          <a:bodyPr lIns="90000" tIns="46800" rIns="90000" bIns="46800" anchor="ctr" anchorCtr="0">
            <a:normAutofit/>
          </a:bodyPr>
          <a:lstStyle>
            <a:lvl1pPr marL="0" indent="0" algn="r">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
        <p:nvSpPr>
          <p:cNvPr id="13" name="文本占位符 12"/>
          <p:cNvSpPr>
            <a:spLocks noGrp="1"/>
          </p:cNvSpPr>
          <p:nvPr>
            <p:ph type="body" sz="quarter" idx="14" hasCustomPrompt="1"/>
            <p:custDataLst>
              <p:tags r:id="rId14"/>
            </p:custDataLst>
          </p:nvPr>
        </p:nvSpPr>
        <p:spPr>
          <a:xfrm>
            <a:off x="6402188" y="4681986"/>
            <a:ext cx="2523127" cy="412826"/>
          </a:xfrm>
        </p:spPr>
        <p:txBody>
          <a:bodyPr lIns="90000" tIns="46800" rIns="90000" bIns="46800" anchor="ctr" anchorCtr="0">
            <a:normAutofit/>
          </a:bodyPr>
          <a:lstStyle>
            <a:lvl1pPr marL="0" indent="0" algn="l">
              <a:lnSpc>
                <a:spcPct val="100000"/>
              </a:lnSpc>
              <a:buNone/>
              <a:defRPr sz="18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4001597" y="5613400"/>
            <a:ext cx="8190403" cy="1244600"/>
            <a:chOff x="4001597" y="5613400"/>
            <a:chExt cx="8190403" cy="1244600"/>
          </a:xfrm>
        </p:grpSpPr>
        <p:sp>
          <p:nvSpPr>
            <p:cNvPr id="8" name="任意多边形: 形状 7"/>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9" name="等腰三角形 8"/>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nvGrpSpPr>
          <p:cNvPr id="10" name="组合 9"/>
          <p:cNvGrpSpPr/>
          <p:nvPr userDrawn="1">
            <p:custDataLst>
              <p:tags r:id="rId5"/>
            </p:custDataLst>
          </p:nvPr>
        </p:nvGrpSpPr>
        <p:grpSpPr>
          <a:xfrm>
            <a:off x="5187002" y="2377388"/>
            <a:ext cx="570170" cy="707886"/>
            <a:chOff x="10608342" y="5053054"/>
            <a:chExt cx="1583658" cy="1966165"/>
          </a:xfrm>
        </p:grpSpPr>
        <p:sp>
          <p:nvSpPr>
            <p:cNvPr id="11" name="任意多边形: 形状 10"/>
            <p:cNvSpPr/>
            <p:nvPr>
              <p:custDataLst>
                <p:tags r:id="rId6"/>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2" name="等腰三角形 11"/>
            <p:cNvSpPr/>
            <p:nvPr>
              <p:custDataLst>
                <p:tags r:id="rId7"/>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endParaRPr lang="zh-CN" altLang="en-US"/>
            </a:p>
          </p:txBody>
        </p:sp>
      </p:grpSp>
      <p:grpSp>
        <p:nvGrpSpPr>
          <p:cNvPr id="14" name="组合 13"/>
          <p:cNvGrpSpPr/>
          <p:nvPr userDrawn="1">
            <p:custDataLst>
              <p:tags r:id="rId8"/>
            </p:custDataLst>
          </p:nvPr>
        </p:nvGrpSpPr>
        <p:grpSpPr>
          <a:xfrm rot="10800000">
            <a:off x="-1" y="0"/>
            <a:ext cx="12192000" cy="1244600"/>
            <a:chOff x="4001597" y="5613400"/>
            <a:chExt cx="8190403" cy="1244600"/>
          </a:xfrm>
        </p:grpSpPr>
        <p:sp>
          <p:nvSpPr>
            <p:cNvPr id="15" name="任意多边形: 形状 14"/>
            <p:cNvSpPr/>
            <p:nvPr>
              <p:custDataLst>
                <p:tags r:id="rId9"/>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6" name="等腰三角形 15"/>
            <p:cNvSpPr/>
            <p:nvPr>
              <p:custDataLst>
                <p:tags r:id="rId10"/>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sp>
        <p:nvSpPr>
          <p:cNvPr id="2" name="标题 1"/>
          <p:cNvSpPr>
            <a:spLocks noGrp="1"/>
          </p:cNvSpPr>
          <p:nvPr>
            <p:ph type="title" hasCustomPrompt="1"/>
            <p:custDataLst>
              <p:tags r:id="rId11"/>
            </p:custDataLst>
          </p:nvPr>
        </p:nvSpPr>
        <p:spPr>
          <a:xfrm>
            <a:off x="3500907" y="3090044"/>
            <a:ext cx="5190185" cy="740727"/>
          </a:xfrm>
        </p:spPr>
        <p:txBody>
          <a:bodyPr lIns="90170" tIns="46990" rIns="90170" bIns="0" anchor="b" anchorCtr="0">
            <a:normAutofit/>
          </a:bodyPr>
          <a:lstStyle>
            <a:lvl1pPr algn="ctr">
              <a:defRPr sz="4000" u="none" strike="noStrike" kern="1200" cap="none" spc="300" normalizeH="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500907" y="3883113"/>
            <a:ext cx="5190185" cy="1477027"/>
          </a:xfrm>
        </p:spPr>
        <p:txBody>
          <a:bodyPr lIns="90170" tIns="0" rIns="90170" bIns="4699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normAutofit/>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normAutofit/>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15"/>
            </p:custDataLst>
          </p:nvPr>
        </p:nvSpPr>
        <p:spPr/>
        <p:txBody>
          <a:bodyPr>
            <a:normAutofit/>
          </a:bodyPr>
          <a:lstStyle/>
          <a:p>
            <a:fld id="{49AE70B2-8BF9-45C0-BB95-33D1B9D3A854}" type="slidenum">
              <a:rPr lang="zh-CN" altLang="en-US" smtClean="0"/>
            </a:fld>
            <a:endParaRPr lang="zh-CN" alt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lIns="90170" tIns="46990" rIns="90170" bIns="46990">
            <a:normAutofit/>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lIns="90170" tIns="46990" rIns="90170" bIns="46990">
            <a:normAutofit/>
          </a:bodyPr>
          <a:lstStyle/>
          <a:p>
            <a:r>
              <a:rPr lang="zh-CN" altLang="en-US"/>
              <a:t>人工智能与自动化学院</a:t>
            </a:r>
            <a:endParaRPr lang="zh-CN" altLang="en-US"/>
          </a:p>
        </p:txBody>
      </p:sp>
      <p:sp>
        <p:nvSpPr>
          <p:cNvPr id="7" name="灯片编号占位符 6"/>
          <p:cNvSpPr>
            <a:spLocks noGrp="1"/>
          </p:cNvSpPr>
          <p:nvPr>
            <p:ph type="sldNum" sz="quarter" idx="12"/>
            <p:custDataLst>
              <p:tags r:id="rId7"/>
            </p:custDataLst>
          </p:nvPr>
        </p:nvSpPr>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人工智能与自动化学院</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0608342" y="5053054"/>
            <a:ext cx="1583658" cy="1966165"/>
            <a:chOff x="10608342" y="5053054"/>
            <a:chExt cx="1583658" cy="1966165"/>
          </a:xfrm>
        </p:grpSpPr>
        <p:sp>
          <p:nvSpPr>
            <p:cNvPr id="10" name="任意多边形: 形状 9"/>
            <p:cNvSpPr/>
            <p:nvPr>
              <p:custDataLst>
                <p:tags r:id="rId3"/>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4"/>
              </p:custDataLst>
            </p:nvPr>
          </p:nvSpPr>
          <p:spPr>
            <a:xfrm>
              <a:off x="10960100" y="5207000"/>
              <a:ext cx="1231900" cy="1651000"/>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人工智能与自动化学院</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r>
              <a:rPr lang="zh-CN" altLang="en-US" dirty="0"/>
              <a:t>人工智能与自动化学院</a:t>
            </a:r>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88374" y="2588654"/>
            <a:ext cx="5015250" cy="1519707"/>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
            </p:custDataLst>
          </p:nvPr>
        </p:nvSpPr>
        <p:spPr/>
        <p:txBody>
          <a:bodyPr lIns="90170" tIns="46990" rIns="90170" bIns="46990">
            <a:normAutofit/>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lIns="90170" tIns="46990" rIns="90170" bIns="46990">
            <a:normAutofit/>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5"/>
            </p:custDataLst>
          </p:nvPr>
        </p:nvSpPr>
        <p:spPr/>
        <p:txBody>
          <a:bodyPr lIns="90170" tIns="46990" rIns="90170" bIns="46990">
            <a:normAutofit/>
          </a:bodyPr>
          <a:lstStyle/>
          <a:p>
            <a:fld id="{49AE70B2-8BF9-45C0-BB95-33D1B9D3A854}" type="slidenum">
              <a:rPr lang="zh-CN" altLang="en-US" smtClean="0"/>
            </a:fld>
            <a:endParaRPr lang="zh-CN" altLang="en-US"/>
          </a:p>
        </p:txBody>
      </p:sp>
      <p:grpSp>
        <p:nvGrpSpPr>
          <p:cNvPr id="6" name="组合 5"/>
          <p:cNvGrpSpPr/>
          <p:nvPr userDrawn="1">
            <p:custDataLst>
              <p:tags r:id="rId6"/>
            </p:custDataLst>
          </p:nvPr>
        </p:nvGrpSpPr>
        <p:grpSpPr>
          <a:xfrm flipH="1">
            <a:off x="8603626" y="3112882"/>
            <a:ext cx="436739" cy="542227"/>
            <a:chOff x="10608342" y="5053054"/>
            <a:chExt cx="1583658" cy="1966165"/>
          </a:xfrm>
        </p:grpSpPr>
        <p:sp>
          <p:nvSpPr>
            <p:cNvPr id="7" name="任意多边形: 形状 6"/>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dirty="0"/>
            </a:p>
          </p:txBody>
        </p:sp>
        <p:sp>
          <p:nvSpPr>
            <p:cNvPr id="8" name="等腰三角形 7"/>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grpSp>
        <p:nvGrpSpPr>
          <p:cNvPr id="9" name="组合 8"/>
          <p:cNvGrpSpPr/>
          <p:nvPr userDrawn="1">
            <p:custDataLst>
              <p:tags r:id="rId9"/>
            </p:custDataLst>
          </p:nvPr>
        </p:nvGrpSpPr>
        <p:grpSpPr>
          <a:xfrm>
            <a:off x="3151635" y="3119499"/>
            <a:ext cx="436739" cy="542227"/>
            <a:chOff x="10608342" y="5053054"/>
            <a:chExt cx="1583658" cy="1966165"/>
          </a:xfrm>
        </p:grpSpPr>
        <p:sp>
          <p:nvSpPr>
            <p:cNvPr id="10" name="任意多边形: 形状 9"/>
            <p:cNvSpPr/>
            <p:nvPr>
              <p:custDataLst>
                <p:tags r:id="rId10"/>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bg1"/>
                </a:solidFill>
              </a:endParaRPr>
            </a:p>
          </p:txBody>
        </p:sp>
        <p:sp>
          <p:nvSpPr>
            <p:cNvPr id="11" name="等腰三角形 10"/>
            <p:cNvSpPr/>
            <p:nvPr>
              <p:custDataLst>
                <p:tags r:id="rId11"/>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dirty="0"/>
            </a:p>
          </p:txBody>
        </p:sp>
      </p:gr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001597" y="6045200"/>
            <a:ext cx="8190403" cy="812800"/>
            <a:chOff x="4001597" y="5613400"/>
            <a:chExt cx="8190403" cy="1244600"/>
          </a:xfrm>
        </p:grpSpPr>
        <p:sp>
          <p:nvSpPr>
            <p:cNvPr id="9" name="任意多边形: 形状 8"/>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4"/>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5"/>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单击此处添加标题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baseline="0">
                <a:latin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latin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grpSp>
        <p:nvGrpSpPr>
          <p:cNvPr id="11" name="组合 10"/>
          <p:cNvGrpSpPr/>
          <p:nvPr userDrawn="1">
            <p:custDataLst>
              <p:tags r:id="rId3"/>
            </p:custDataLst>
          </p:nvPr>
        </p:nvGrpSpPr>
        <p:grpSpPr>
          <a:xfrm rot="16200000">
            <a:off x="11009630" y="351790"/>
            <a:ext cx="737870" cy="916305"/>
            <a:chOff x="10608342" y="5053054"/>
            <a:chExt cx="1583658" cy="1966165"/>
          </a:xfrm>
        </p:grpSpPr>
        <p:sp>
          <p:nvSpPr>
            <p:cNvPr id="12" name="任意多边形: 形状 11"/>
            <p:cNvSpPr/>
            <p:nvPr>
              <p:custDataLst>
                <p:tags r:id="rId4"/>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3" name="等腰三角形 12"/>
            <p:cNvSpPr/>
            <p:nvPr>
              <p:custDataLst>
                <p:tags r:id="rId5"/>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grpSp>
        <p:nvGrpSpPr>
          <p:cNvPr id="14" name="组合 13"/>
          <p:cNvGrpSpPr/>
          <p:nvPr userDrawn="1">
            <p:custDataLst>
              <p:tags r:id="rId6"/>
            </p:custDataLst>
          </p:nvPr>
        </p:nvGrpSpPr>
        <p:grpSpPr>
          <a:xfrm rot="5400000">
            <a:off x="443865" y="5584825"/>
            <a:ext cx="737870" cy="916305"/>
            <a:chOff x="10608342" y="5053054"/>
            <a:chExt cx="1583658" cy="1966165"/>
          </a:xfrm>
        </p:grpSpPr>
        <p:sp>
          <p:nvSpPr>
            <p:cNvPr id="16" name="任意多边形: 形状 15"/>
            <p:cNvSpPr/>
            <p:nvPr>
              <p:custDataLst>
                <p:tags r:id="rId7"/>
              </p:custDataLst>
            </p:nvPr>
          </p:nvSpPr>
          <p:spPr>
            <a:xfrm rot="697528">
              <a:off x="10608342" y="5053054"/>
              <a:ext cx="1399913" cy="1966165"/>
            </a:xfrm>
            <a:custGeom>
              <a:avLst/>
              <a:gdLst>
                <a:gd name="connsiteX0" fmla="*/ 1399913 w 1399913"/>
                <a:gd name="connsiteY0" fmla="*/ 0 h 1966165"/>
                <a:gd name="connsiteX1" fmla="*/ 1399913 w 1399913"/>
                <a:gd name="connsiteY1" fmla="*/ 1678156 h 1966165"/>
                <a:gd name="connsiteX2" fmla="*/ 0 w 1399913"/>
                <a:gd name="connsiteY2" fmla="*/ 1966165 h 1966165"/>
              </a:gdLst>
              <a:ahLst/>
              <a:cxnLst>
                <a:cxn ang="0">
                  <a:pos x="connsiteX0" y="connsiteY0"/>
                </a:cxn>
                <a:cxn ang="0">
                  <a:pos x="connsiteX1" y="connsiteY1"/>
                </a:cxn>
                <a:cxn ang="0">
                  <a:pos x="connsiteX2" y="connsiteY2"/>
                </a:cxn>
              </a:cxnLst>
              <a:rect l="l" t="t" r="r" b="b"/>
              <a:pathLst>
                <a:path w="1399913" h="1966165">
                  <a:moveTo>
                    <a:pt x="1399913" y="0"/>
                  </a:moveTo>
                  <a:lnTo>
                    <a:pt x="1399913" y="1678156"/>
                  </a:lnTo>
                  <a:lnTo>
                    <a:pt x="0" y="196616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8"/>
              </p:custDataLst>
            </p:nvPr>
          </p:nvSpPr>
          <p:spPr>
            <a:xfrm>
              <a:off x="10960100" y="5207000"/>
              <a:ext cx="1231900" cy="1651000"/>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hasCustomPrompt="1"/>
            <p:custDataLst>
              <p:tags r:id="rId10"/>
            </p:custDataLst>
          </p:nvPr>
        </p:nvSpPr>
        <p:spPr>
          <a:xfrm>
            <a:off x="1281113" y="2163600"/>
            <a:ext cx="9626600" cy="3445200"/>
          </a:xfrm>
        </p:spPr>
        <p:txBody>
          <a:bodyPr>
            <a:normAutofit/>
          </a:bodyPr>
          <a:lstStyle>
            <a:lvl1pPr marL="0" indent="0">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p:ph type="dt" sz="half" idx="10"/>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灯片编号占位符 4"/>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页脚占位符 3"/>
          <p:cNvSpPr>
            <a:spLocks noGrp="1"/>
          </p:cNvSpPr>
          <p:nvPr>
            <p:ph type="ftr" sz="quarter" idx="11"/>
            <p:custDataLst>
              <p:tags r:id="rId13"/>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hasCustomPrompt="1"/>
            <p:custDataLst>
              <p:tags r:id="rId3"/>
            </p:custDataLst>
          </p:nvPr>
        </p:nvSpPr>
        <p:spPr>
          <a:xfrm>
            <a:off x="583200" y="770400"/>
            <a:ext cx="3960000" cy="882000"/>
          </a:xfrm>
        </p:spPr>
        <p:txBody>
          <a:bodyPr anchor="ctr">
            <a:normAutofit/>
          </a:bodyPr>
          <a:lstStyle>
            <a:lvl1pPr>
              <a:defRPr sz="32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586800" y="1764000"/>
            <a:ext cx="3956400" cy="4093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8"/>
            </p:custDataLst>
          </p:nvPr>
        </p:nvSpPr>
        <p:spPr>
          <a:xfrm>
            <a:off x="5101200" y="769938"/>
            <a:ext cx="6480000" cy="5087937"/>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7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11" name="组合 10"/>
          <p:cNvGrpSpPr/>
          <p:nvPr userDrawn="1">
            <p:custDataLst>
              <p:tags r:id="rId9"/>
            </p:custDataLst>
          </p:nvPr>
        </p:nvGrpSpPr>
        <p:grpSpPr>
          <a:xfrm>
            <a:off x="-1" y="0"/>
            <a:ext cx="4823460" cy="769938"/>
            <a:chOff x="-1" y="0"/>
            <a:chExt cx="4823460" cy="769938"/>
          </a:xfrm>
        </p:grpSpPr>
        <p:sp>
          <p:nvSpPr>
            <p:cNvPr id="12" name="任意多边形: 形状 11"/>
            <p:cNvSpPr/>
            <p:nvPr>
              <p:custDataLst>
                <p:tags r:id="rId10"/>
              </p:custDataLst>
            </p:nvPr>
          </p:nvSpPr>
          <p:spPr>
            <a:xfrm rot="10800000">
              <a:off x="0" y="0"/>
              <a:ext cx="4823459" cy="769938"/>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14" name="等腰三角形 13"/>
            <p:cNvSpPr/>
            <p:nvPr>
              <p:custDataLst>
                <p:tags r:id="rId11"/>
              </p:custDataLst>
            </p:nvPr>
          </p:nvSpPr>
          <p:spPr>
            <a:xfrm rot="10800000">
              <a:off x="-1" y="0"/>
              <a:ext cx="3754576" cy="562171"/>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a typeface="微软雅黑" panose="020B0503020204020204" charset="-122"/>
              </a:endParaRPr>
            </a:p>
          </p:txBody>
        </p:sp>
      </p:grpSp>
    </p:spTree>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lstStyle>
            <a:lvl1pPr algn="ctr">
              <a:defRPr sz="36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12" name="组合 11"/>
          <p:cNvGrpSpPr/>
          <p:nvPr userDrawn="1">
            <p:custDataLst>
              <p:tags r:id="rId9"/>
            </p:custDataLst>
          </p:nvPr>
        </p:nvGrpSpPr>
        <p:grpSpPr>
          <a:xfrm flipV="1">
            <a:off x="5921829" y="0"/>
            <a:ext cx="6270171" cy="812800"/>
            <a:chOff x="4001597" y="5613400"/>
            <a:chExt cx="8190403" cy="1244600"/>
          </a:xfrm>
        </p:grpSpPr>
        <p:sp>
          <p:nvSpPr>
            <p:cNvPr id="14" name="任意多边形: 形状 13"/>
            <p:cNvSpPr/>
            <p:nvPr>
              <p:custDataLst>
                <p:tags r:id="rId10"/>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5" name="等腰三角形 14"/>
            <p:cNvSpPr/>
            <p:nvPr>
              <p:custDataLst>
                <p:tags r:id="rId11"/>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Tree>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flipV="1">
            <a:off x="5921829" y="0"/>
            <a:ext cx="6270171" cy="812800"/>
            <a:chOff x="4001597" y="5613400"/>
            <a:chExt cx="8190403" cy="1244600"/>
          </a:xfrm>
        </p:grpSpPr>
        <p:sp>
          <p:nvSpPr>
            <p:cNvPr id="14" name="任意多边形: 形状 13"/>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5" name="等腰三角形 14"/>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13" name="矩形 12"/>
          <p:cNvSpPr/>
          <p:nvPr userDrawn="1">
            <p:custDataLst>
              <p:tags r:id="rId5"/>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微软雅黑" panose="020B0503020204020204" charset="-122"/>
              <a:sym typeface="+mn-ea"/>
            </a:endParaRPr>
          </a:p>
        </p:txBody>
      </p:sp>
      <p:sp>
        <p:nvSpPr>
          <p:cNvPr id="2" name="标题 1"/>
          <p:cNvSpPr>
            <a:spLocks noGrp="1"/>
          </p:cNvSpPr>
          <p:nvPr userDrawn="1">
            <p:ph type="title"/>
            <p:custDataLst>
              <p:tags r:id="rId6"/>
            </p:custDataLst>
          </p:nvPr>
        </p:nvSpPr>
        <p:spPr>
          <a:xfrm>
            <a:off x="604520" y="669290"/>
            <a:ext cx="10976610" cy="565150"/>
          </a:xfrm>
        </p:spPr>
        <p:txBody>
          <a:bodyPr anchor="ctr"/>
          <a:lstStyle>
            <a:lvl1pPr algn="ctr">
              <a:lnSpc>
                <a:spcPct val="100000"/>
              </a:lnSpc>
              <a:defRPr sz="32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7"/>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userDrawn="1">
            <p:ph type="sldNum" sz="quarter" idx="12"/>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10"/>
            </p:custDataLst>
          </p:nvPr>
        </p:nvSpPr>
        <p:spPr>
          <a:xfrm>
            <a:off x="604837" y="1681200"/>
            <a:ext cx="10990800" cy="3211200"/>
          </a:xfrm>
        </p:spPr>
        <p:txBody>
          <a:bodyPr>
            <a:normAutofit/>
          </a:bodyPr>
          <a:lstStyle>
            <a:lvl1pPr marL="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Font typeface="Arial" panose="020B0604020202020204" pitchFamily="34" charset="0"/>
              <a:buNone/>
              <a:defRPr sz="1600" u="none" strike="noStrike" kern="1200" cap="none" spc="0" normalizeH="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594000" y="5180400"/>
            <a:ext cx="11001600" cy="1011600"/>
          </a:xfrm>
        </p:spPr>
        <p:txBody>
          <a:bodyPr>
            <a:normAutofit/>
          </a:bodyPr>
          <a:lstStyle>
            <a:lvl1pPr marL="0" indent="0">
              <a:lnSpc>
                <a:spcPct val="130000"/>
              </a:lnSpc>
              <a:spcBef>
                <a:spcPts val="0"/>
              </a:spcBef>
              <a:spcAft>
                <a:spcPts val="1000"/>
              </a:spcAft>
              <a:buFont typeface="Arial" panose="020B0604020202020204" pitchFamily="34" charset="0"/>
              <a:buNone/>
              <a:defRPr sz="1600" u="none" strike="noStrike" kern="1200" cap="none" spc="0" normalizeH="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4001597" y="6045200"/>
            <a:ext cx="8190403" cy="812800"/>
            <a:chOff x="4001597" y="5613400"/>
            <a:chExt cx="8190403" cy="1244600"/>
          </a:xfrm>
        </p:grpSpPr>
        <p:sp>
          <p:nvSpPr>
            <p:cNvPr id="17" name="任意多边形: 形状 16"/>
            <p:cNvSpPr/>
            <p:nvPr>
              <p:custDataLst>
                <p:tags r:id="rId3"/>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8" name="等腰三角形 17"/>
            <p:cNvSpPr/>
            <p:nvPr>
              <p:custDataLst>
                <p:tags r:id="rId4"/>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sp>
        <p:nvSpPr>
          <p:cNvPr id="15" name="矩形 14"/>
          <p:cNvSpPr/>
          <p:nvPr userDrawn="1">
            <p:custDataLst>
              <p:tags r:id="rId5"/>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bg1"/>
              </a:solidFill>
              <a:latin typeface="Viner Hand ITC" panose="03070502030502020203" charset="0"/>
              <a:ea typeface="微软雅黑" panose="020B0503020204020204" charset="-122"/>
              <a:cs typeface="Viner Hand ITC" panose="03070502030502020203"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a:noAutofit/>
          </a:bodyPr>
          <a:lstStyle>
            <a:lvl1pPr>
              <a:lnSpc>
                <a:spcPct val="100000"/>
              </a:lnSpc>
              <a:defRPr sz="2400" b="1" u="none" strike="noStrike" kern="1200" cap="none" spc="0" normalizeH="0" baseline="0">
                <a:solidFill>
                  <a:schemeClr val="bg1"/>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normAutofit/>
          </a:bodyPr>
          <a:lstStyle>
            <a:lvl1pPr marL="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9144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3716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1828800" indent="0">
              <a:lnSpc>
                <a:spcPct val="130000"/>
              </a:lnSpc>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normAutofit/>
          </a:bodyPr>
          <a:lstStyle>
            <a:lvl1pPr marL="0" indent="0">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Arial" panose="020B0604020202020204" pitchFamily="34" charset="0"/>
              <a:ea typeface="微软雅黑" panose="020B0503020204020204" charset="-122"/>
              <a:sym typeface="+mn-ea"/>
            </a:endParaRPr>
          </a:p>
        </p:txBody>
      </p:sp>
      <p:grpSp>
        <p:nvGrpSpPr>
          <p:cNvPr id="15" name="组合 14"/>
          <p:cNvGrpSpPr/>
          <p:nvPr userDrawn="1">
            <p:custDataLst>
              <p:tags r:id="rId3"/>
            </p:custDataLst>
          </p:nvPr>
        </p:nvGrpSpPr>
        <p:grpSpPr>
          <a:xfrm rot="10800000">
            <a:off x="0" y="0"/>
            <a:ext cx="5457825" cy="1529715"/>
            <a:chOff x="4001597" y="5613400"/>
            <a:chExt cx="8190403" cy="1244600"/>
          </a:xfrm>
        </p:grpSpPr>
        <p:sp>
          <p:nvSpPr>
            <p:cNvPr id="16" name="任意多边形: 形状 15"/>
            <p:cNvSpPr/>
            <p:nvPr>
              <p:custDataLst>
                <p:tags r:id="rId4"/>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17" name="等腰三角形 16"/>
            <p:cNvSpPr/>
            <p:nvPr>
              <p:custDataLst>
                <p:tags r:id="rId5"/>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grpSp>
      <p:grpSp>
        <p:nvGrpSpPr>
          <p:cNvPr id="18" name="组合 17"/>
          <p:cNvGrpSpPr/>
          <p:nvPr userDrawn="1">
            <p:custDataLst>
              <p:tags r:id="rId6"/>
            </p:custDataLst>
          </p:nvPr>
        </p:nvGrpSpPr>
        <p:grpSpPr>
          <a:xfrm>
            <a:off x="6734175" y="5323840"/>
            <a:ext cx="5457825" cy="1529715"/>
            <a:chOff x="4001597" y="5613400"/>
            <a:chExt cx="8190403" cy="1244600"/>
          </a:xfrm>
        </p:grpSpPr>
        <p:sp>
          <p:nvSpPr>
            <p:cNvPr id="19" name="任意多边形: 形状 18"/>
            <p:cNvSpPr/>
            <p:nvPr>
              <p:custDataLst>
                <p:tags r:id="rId7"/>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20" name="等腰三角形 19"/>
            <p:cNvSpPr/>
            <p:nvPr>
              <p:custDataLst>
                <p:tags r:id="rId8"/>
              </p:custDataLst>
            </p:nvPr>
          </p:nvSpPr>
          <p:spPr>
            <a:xfrm>
              <a:off x="5816600" y="5949254"/>
              <a:ext cx="6375400" cy="90874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sp>
        <p:nvSpPr>
          <p:cNvPr id="2" name="标题 1"/>
          <p:cNvSpPr>
            <a:spLocks noGrp="1"/>
          </p:cNvSpPr>
          <p:nvPr userDrawn="1">
            <p:ph type="title" hasCustomPrompt="1"/>
            <p:custDataLst>
              <p:tags r:id="rId9"/>
            </p:custDataLst>
          </p:nvPr>
        </p:nvSpPr>
        <p:spPr>
          <a:xfrm>
            <a:off x="1522800" y="1339200"/>
            <a:ext cx="9144000" cy="2386800"/>
          </a:xfrm>
        </p:spPr>
        <p:txBody>
          <a:bodyPr anchor="b"/>
          <a:lstStyle>
            <a:lvl1pPr algn="ctr">
              <a:defRPr sz="6000" b="1"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4" name="页脚占位符 3"/>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5" name="灯片编号占位符 4"/>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5824998" y="4349844"/>
            <a:ext cx="191071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5824998" y="4824823"/>
            <a:ext cx="191071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10"/>
            </p:custDataLst>
          </p:nvPr>
        </p:nvSpPr>
        <p:spPr>
          <a:xfrm>
            <a:off x="5848493" y="2423890"/>
            <a:ext cx="482536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1"/>
            </p:custDataLst>
          </p:nvPr>
        </p:nvSpPr>
        <p:spPr>
          <a:xfrm>
            <a:off x="5848492" y="3599274"/>
            <a:ext cx="4826000"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7" name="图片 6"/>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4131946" y="2702560"/>
            <a:ext cx="5767705" cy="83566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9"/>
            </p:custDataLst>
          </p:nvPr>
        </p:nvSpPr>
        <p:spPr>
          <a:xfrm>
            <a:off x="4131946" y="3741421"/>
            <a:ext cx="5767705" cy="321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1600"/>
              <a:buFont typeface="Arial" panose="020B0604020202020204" pitchFamily="34" charset="0"/>
              <a:buNone/>
              <a:defRPr sz="16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588767"/>
            <a:chOff x="0" y="0"/>
            <a:chExt cx="12192000" cy="588767"/>
          </a:xfrm>
        </p:grpSpPr>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588767"/>
            <a:chOff x="0" y="0"/>
            <a:chExt cx="12192000" cy="588767"/>
          </a:xfrm>
        </p:grpSpPr>
        <p:pic>
          <p:nvPicPr>
            <p:cNvPr id="11" name="图片 10"/>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0" y="0"/>
            <a:ext cx="12192000" cy="588767"/>
            <a:chOff x="0" y="0"/>
            <a:chExt cx="12192000" cy="588767"/>
          </a:xfrm>
        </p:grpSpPr>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7" name="图片 6"/>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2" name="竖排标题 1"/>
          <p:cNvSpPr>
            <a:spLocks noGrp="1"/>
          </p:cNvSpPr>
          <p:nvPr>
            <p:ph type="title" orient="vert"/>
            <p:custDataLst>
              <p:tags r:id="rId9"/>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0" y="0"/>
            <a:ext cx="12192000" cy="588767"/>
            <a:chOff x="0" y="0"/>
            <a:chExt cx="12192000" cy="588767"/>
          </a:xfrm>
        </p:grpSpPr>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767"/>
            </a:xfrm>
            <a:prstGeom prst="rect">
              <a:avLst/>
            </a:prstGeom>
          </p:spPr>
        </p:pic>
        <p:pic>
          <p:nvPicPr>
            <p:cNvPr id="6" name="图片 5"/>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5186"/>
            </a:xfrm>
            <a:prstGeom prst="rect">
              <a:avLst/>
            </a:prstGeom>
          </p:spPr>
        </p:pic>
      </p:gr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人工智能与自动化学院</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6730982" y="4287202"/>
            <a:ext cx="4572036"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9"/>
            </p:custDataLst>
          </p:nvPr>
        </p:nvSpPr>
        <p:spPr>
          <a:xfrm>
            <a:off x="6730982" y="2910522"/>
            <a:ext cx="4572036"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8876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69355"/>
            <a:ext cx="720090" cy="588645"/>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343015"/>
            <a:ext cx="720090" cy="51498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accent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480" y="5533390"/>
            <a:ext cx="1619885" cy="1324610"/>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699125"/>
            <a:ext cx="1619885" cy="115887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7" name="图片 4" descr="D:\工作\商务风毕业答辩\VCG211342754825.jpgVCG211342754825"/>
          <p:cNvPicPr>
            <a:picLocks noChangeAspect="1"/>
          </p:cNvPicPr>
          <p:nvPr userDrawn="1">
            <p:custDataLst>
              <p:tags r:id="rId2"/>
            </p:custDataLst>
          </p:nvPr>
        </p:nvPicPr>
        <p:blipFill>
          <a:blip r:embed="rId3"/>
          <a:srcRect r="38939"/>
          <a:stretch>
            <a:fillRect/>
          </a:stretch>
        </p:blipFill>
        <p:spPr>
          <a:xfrm>
            <a:off x="1745615" y="7620"/>
            <a:ext cx="10446385" cy="6842760"/>
          </a:xfrm>
          <a:prstGeom prst="rect">
            <a:avLst/>
          </a:prstGeom>
        </p:spPr>
      </p:pic>
      <p:sp>
        <p:nvSpPr>
          <p:cNvPr id="8" name="矩形 5"/>
          <p:cNvSpPr/>
          <p:nvPr userDrawn="1">
            <p:custDataLst>
              <p:tags r:id="rId4"/>
            </p:custDataLst>
          </p:nvPr>
        </p:nvSpPr>
        <p:spPr>
          <a:xfrm>
            <a:off x="1200" y="0"/>
            <a:ext cx="12189600" cy="6858000"/>
          </a:xfrm>
          <a:prstGeom prst="rect">
            <a:avLst/>
          </a:prstGeom>
          <a:gradFill>
            <a:gsLst>
              <a:gs pos="0">
                <a:srgbClr val="000000"/>
              </a:gs>
              <a:gs pos="34000">
                <a:srgbClr val="000000">
                  <a:alpha val="50000"/>
                </a:srgbClr>
              </a:gs>
              <a:gs pos="58000">
                <a:srgbClr val="000000"/>
              </a:gs>
              <a:gs pos="100000">
                <a:srgbClr val="000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椭圆 28"/>
          <p:cNvSpPr/>
          <p:nvPr userDrawn="1">
            <p:custDataLst>
              <p:tags r:id="rId5"/>
            </p:custDataLst>
          </p:nvPr>
        </p:nvSpPr>
        <p:spPr>
          <a:xfrm>
            <a:off x="793115" y="452755"/>
            <a:ext cx="93345" cy="93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椭圆 29"/>
          <p:cNvSpPr/>
          <p:nvPr userDrawn="1">
            <p:custDataLst>
              <p:tags r:id="rId6"/>
            </p:custDataLst>
          </p:nvPr>
        </p:nvSpPr>
        <p:spPr>
          <a:xfrm>
            <a:off x="1007110" y="452755"/>
            <a:ext cx="93345" cy="93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椭圆 30"/>
          <p:cNvSpPr/>
          <p:nvPr userDrawn="1">
            <p:custDataLst>
              <p:tags r:id="rId7"/>
            </p:custDataLst>
          </p:nvPr>
        </p:nvSpPr>
        <p:spPr>
          <a:xfrm>
            <a:off x="1221105" y="452755"/>
            <a:ext cx="93345" cy="933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27" name="直接连接符 26"/>
          <p:cNvCxnSpPr/>
          <p:nvPr userDrawn="1">
            <p:custDataLst>
              <p:tags r:id="rId8"/>
            </p:custDataLst>
          </p:nvPr>
        </p:nvCxnSpPr>
        <p:spPr>
          <a:xfrm>
            <a:off x="11072495" y="427355"/>
            <a:ext cx="262255" cy="0"/>
          </a:xfrm>
          <a:prstGeom prst="line">
            <a:avLst/>
          </a:prstGeom>
          <a:ln w="5080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1072495" y="546100"/>
            <a:ext cx="262255" cy="0"/>
          </a:xfrm>
          <a:prstGeom prst="line">
            <a:avLst/>
          </a:prstGeom>
          <a:ln w="5080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0" name="圆角矩形 49"/>
          <p:cNvSpPr/>
          <p:nvPr userDrawn="1">
            <p:custDataLst>
              <p:tags r:id="rId10"/>
            </p:custDataLst>
          </p:nvPr>
        </p:nvSpPr>
        <p:spPr>
          <a:xfrm>
            <a:off x="859790" y="1149350"/>
            <a:ext cx="10474960" cy="4785360"/>
          </a:xfrm>
          <a:prstGeom prst="roundRect">
            <a:avLst/>
          </a:prstGeom>
          <a:gradFill>
            <a:gsLst>
              <a:gs pos="0">
                <a:schemeClr val="accent1">
                  <a:lumMod val="50000"/>
                  <a:alpha val="20000"/>
                </a:schemeClr>
              </a:gs>
              <a:gs pos="34000">
                <a:schemeClr val="accent1">
                  <a:lumMod val="50000"/>
                  <a:alpha val="10000"/>
                </a:schemeClr>
              </a:gs>
              <a:gs pos="58000">
                <a:schemeClr val="accent1">
                  <a:lumMod val="50000"/>
                  <a:alpha val="10000"/>
                </a:schemeClr>
              </a:gs>
              <a:gs pos="100000">
                <a:schemeClr val="accent1">
                  <a:lumMod val="50000"/>
                  <a:alpha val="10000"/>
                </a:schemeClr>
              </a:gs>
            </a:gsLst>
            <a:lin ang="0" scaled="0"/>
          </a:gradFill>
          <a:ln>
            <a:noFill/>
          </a:ln>
          <a:effectLst>
            <a:glow rad="38100">
              <a:schemeClr val="lt1">
                <a:alpha val="10000"/>
              </a:schemeClr>
            </a:glow>
            <a:outerShdw blurRad="850900" dist="38100" dir="2700000" sx="103000" sy="103000" algn="tl" rotWithShape="0">
              <a:schemeClr val="dk2">
                <a:lumMod val="60000"/>
                <a:lumOff val="40000"/>
                <a:alpha val="2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任意多边形 10"/>
          <p:cNvSpPr/>
          <p:nvPr userDrawn="1">
            <p:custDataLst>
              <p:tags r:id="rId11"/>
            </p:custDataLst>
          </p:nvPr>
        </p:nvSpPr>
        <p:spPr>
          <a:xfrm>
            <a:off x="0" y="0"/>
            <a:ext cx="7204075" cy="6858000"/>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225" h="10741">
                <a:moveTo>
                  <a:pt x="5657" y="0"/>
                </a:moveTo>
                <a:lnTo>
                  <a:pt x="11225" y="0"/>
                </a:lnTo>
                <a:lnTo>
                  <a:pt x="11225" y="20"/>
                </a:lnTo>
                <a:cubicBezTo>
                  <a:pt x="11159" y="5242"/>
                  <a:pt x="7499" y="9597"/>
                  <a:pt x="2605" y="10727"/>
                </a:cubicBezTo>
                <a:lnTo>
                  <a:pt x="2543" y="10741"/>
                </a:lnTo>
                <a:lnTo>
                  <a:pt x="0" y="10741"/>
                </a:lnTo>
                <a:lnTo>
                  <a:pt x="0" y="5443"/>
                </a:lnTo>
                <a:lnTo>
                  <a:pt x="18" y="5444"/>
                </a:lnTo>
                <a:cubicBezTo>
                  <a:pt x="42" y="5444"/>
                  <a:pt x="66" y="5444"/>
                  <a:pt x="90" y="5444"/>
                </a:cubicBezTo>
                <a:cubicBezTo>
                  <a:pt x="3117" y="5444"/>
                  <a:pt x="5580" y="3028"/>
                  <a:pt x="5656" y="20"/>
                </a:cubicBezTo>
                <a:lnTo>
                  <a:pt x="5657" y="0"/>
                </a:lnTo>
                <a:close/>
              </a:path>
            </a:pathLst>
          </a:custGeom>
          <a:gradFill>
            <a:gsLst>
              <a:gs pos="100000">
                <a:schemeClr val="accent2">
                  <a:alpha val="0"/>
                </a:schemeClr>
              </a:gs>
              <a:gs pos="0">
                <a:schemeClr val="accent1">
                  <a:alpha val="50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12" name="任意多边形 11"/>
          <p:cNvSpPr/>
          <p:nvPr userDrawn="1">
            <p:custDataLst>
              <p:tags r:id="rId12"/>
            </p:custDataLst>
          </p:nvPr>
        </p:nvSpPr>
        <p:spPr>
          <a:xfrm>
            <a:off x="8408770" y="4578350"/>
            <a:ext cx="3783230" cy="2279650"/>
          </a:xfrm>
          <a:custGeom>
            <a:avLst/>
            <a:gdLst>
              <a:gd name="adj" fmla="val 294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958" h="3590">
                <a:moveTo>
                  <a:pt x="3615" y="0"/>
                </a:moveTo>
                <a:cubicBezTo>
                  <a:pt x="4504" y="0"/>
                  <a:pt x="5318" y="321"/>
                  <a:pt x="5948" y="853"/>
                </a:cubicBezTo>
                <a:lnTo>
                  <a:pt x="5958" y="862"/>
                </a:lnTo>
                <a:lnTo>
                  <a:pt x="5958" y="3590"/>
                </a:lnTo>
                <a:lnTo>
                  <a:pt x="5099" y="3590"/>
                </a:lnTo>
                <a:lnTo>
                  <a:pt x="5099" y="3577"/>
                </a:lnTo>
                <a:cubicBezTo>
                  <a:pt x="5079" y="2774"/>
                  <a:pt x="4422" y="2130"/>
                  <a:pt x="3615" y="2130"/>
                </a:cubicBezTo>
                <a:cubicBezTo>
                  <a:pt x="2808" y="2130"/>
                  <a:pt x="2151" y="2774"/>
                  <a:pt x="2131" y="3577"/>
                </a:cubicBezTo>
                <a:lnTo>
                  <a:pt x="2131" y="3590"/>
                </a:lnTo>
                <a:lnTo>
                  <a:pt x="0" y="3590"/>
                </a:lnTo>
                <a:lnTo>
                  <a:pt x="0" y="3568"/>
                </a:lnTo>
                <a:cubicBezTo>
                  <a:pt x="25" y="1593"/>
                  <a:pt x="1634" y="0"/>
                  <a:pt x="3615" y="0"/>
                </a:cubicBezTo>
                <a:close/>
              </a:path>
            </a:pathLst>
          </a:custGeom>
          <a:gradFill>
            <a:gsLst>
              <a:gs pos="100000">
                <a:schemeClr val="accent2">
                  <a:alpha val="78000"/>
                </a:schemeClr>
              </a:gs>
              <a:gs pos="0">
                <a:schemeClr val="accent1">
                  <a:alpha val="28000"/>
                </a:schemeClr>
              </a:gs>
            </a:gsLst>
            <a:lin ang="3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标题 1"/>
          <p:cNvSpPr>
            <a:spLocks noGrp="1"/>
          </p:cNvSpPr>
          <p:nvPr>
            <p:ph type="ctrTitle"/>
            <p:custDataLst>
              <p:tags r:id="rId13"/>
            </p:custDataLst>
          </p:nvPr>
        </p:nvSpPr>
        <p:spPr>
          <a:xfrm>
            <a:off x="1099820" y="1805305"/>
            <a:ext cx="9988550" cy="1549400"/>
          </a:xfrm>
          <a:noFill/>
        </p:spPr>
        <p:txBody>
          <a:bodyPr wrap="square" anchor="b">
            <a:normAutofit/>
          </a:bodyPr>
          <a:lstStyle>
            <a:lvl1pPr algn="ctr">
              <a:lnSpc>
                <a:spcPct val="100000"/>
              </a:lnSpc>
              <a:defRPr sz="6400" b="1">
                <a:solidFill>
                  <a:srgbClr val="FFFFFF"/>
                </a:solidFill>
                <a:latin typeface="+mj-ea"/>
                <a:ea typeface="+mj-ea"/>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14"/>
            </p:custDataLst>
          </p:nvPr>
        </p:nvSpPr>
        <p:spPr>
          <a:xfrm>
            <a:off x="1099820" y="3479800"/>
            <a:ext cx="9988550" cy="598170"/>
          </a:xfrm>
          <a:noFill/>
        </p:spPr>
        <p:txBody>
          <a:bodyPr wrap="square" anchor="t">
            <a:normAutofit/>
          </a:bodyPr>
          <a:lstStyle>
            <a:lvl1pPr marL="0" indent="0" algn="ctr">
              <a:lnSpc>
                <a:spcPct val="100000"/>
              </a:lnSpc>
              <a:buNone/>
              <a:defRPr sz="2000" b="0">
                <a:solidFill>
                  <a:srgbClr val="FFFFFF"/>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单击此处编辑副标题样式</a:t>
            </a:r>
            <a:endParaRPr lang="zh-CN" altLang="en-US" dirty="0"/>
          </a:p>
        </p:txBody>
      </p:sp>
      <p:sp>
        <p:nvSpPr>
          <p:cNvPr id="24" name="文本占位符 23"/>
          <p:cNvSpPr>
            <a:spLocks noGrp="1"/>
          </p:cNvSpPr>
          <p:nvPr>
            <p:ph type="body" sz="quarter" idx="17" hasCustomPrompt="1"/>
            <p:custDataLst>
              <p:tags r:id="rId15"/>
            </p:custDataLst>
          </p:nvPr>
        </p:nvSpPr>
        <p:spPr>
          <a:xfrm>
            <a:off x="1099820" y="4384040"/>
            <a:ext cx="9988550" cy="647065"/>
          </a:xfrm>
          <a:noFill/>
        </p:spPr>
        <p:txBody>
          <a:bodyPr wrap="square" anchor="t">
            <a:normAutofit/>
          </a:bodyPr>
          <a:lstStyle>
            <a:lvl1pPr marL="0" indent="0" algn="ctr">
              <a:lnSpc>
                <a:spcPct val="100000"/>
              </a:lnSpc>
              <a:buNone/>
              <a:defRPr sz="1800" b="0">
                <a:solidFill>
                  <a:srgbClr val="FFFFFF"/>
                </a:solidFill>
                <a:latin typeface="+mn-ea"/>
                <a:ea typeface="+mn-ea"/>
              </a:defRPr>
            </a:lvl1pPr>
          </a:lstStyle>
          <a:p>
            <a:pPr lvl="0"/>
            <a:r>
              <a:rPr lang="zh-CN" altLang="en-US" dirty="0"/>
              <a:t>署名占位符</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人工智能与自动化学院</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showMasterSp="0">
  <p:cSld name="目录">
    <p:spTree>
      <p:nvGrpSpPr>
        <p:cNvPr id="1" name=""/>
        <p:cNvGrpSpPr/>
        <p:nvPr/>
      </p:nvGrpSpPr>
      <p:grpSpPr>
        <a:xfrm>
          <a:off x="0" y="0"/>
          <a:ext cx="0" cy="0"/>
          <a:chOff x="0" y="0"/>
          <a:chExt cx="0" cy="0"/>
        </a:xfrm>
      </p:grpSpPr>
      <p:pic>
        <p:nvPicPr>
          <p:cNvPr id="5" name="图片 4" descr="D:\工作\商务风毕业答辩\VCG211342754825.jpgVCG211342754825"/>
          <p:cNvPicPr>
            <a:picLocks noChangeAspect="1"/>
          </p:cNvPicPr>
          <p:nvPr userDrawn="1">
            <p:custDataLst>
              <p:tags r:id="rId2"/>
            </p:custDataLst>
          </p:nvPr>
        </p:nvPicPr>
        <p:blipFill>
          <a:blip r:embed="rId3"/>
          <a:srcRect r="38939"/>
          <a:stretch>
            <a:fillRect/>
          </a:stretch>
        </p:blipFill>
        <p:spPr>
          <a:xfrm>
            <a:off x="1745615" y="7620"/>
            <a:ext cx="10446385" cy="6842760"/>
          </a:xfrm>
          <a:prstGeom prst="rect">
            <a:avLst/>
          </a:prstGeom>
        </p:spPr>
      </p:pic>
      <p:sp>
        <p:nvSpPr>
          <p:cNvPr id="6" name="矩形 5"/>
          <p:cNvSpPr/>
          <p:nvPr userDrawn="1">
            <p:custDataLst>
              <p:tags r:id="rId4"/>
            </p:custDataLst>
          </p:nvPr>
        </p:nvSpPr>
        <p:spPr>
          <a:xfrm>
            <a:off x="1200" y="0"/>
            <a:ext cx="12189600" cy="6858000"/>
          </a:xfrm>
          <a:prstGeom prst="rect">
            <a:avLst/>
          </a:prstGeom>
          <a:gradFill>
            <a:gsLst>
              <a:gs pos="0">
                <a:srgbClr val="000000"/>
              </a:gs>
              <a:gs pos="34000">
                <a:srgbClr val="000000">
                  <a:alpha val="50000"/>
                </a:srgbClr>
              </a:gs>
              <a:gs pos="58000">
                <a:srgbClr val="000000"/>
              </a:gs>
              <a:gs pos="100000">
                <a:srgbClr val="000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7" name="日期占位符 3"/>
          <p:cNvSpPr>
            <a:spLocks noGrp="1"/>
          </p:cNvSpPr>
          <p:nvPr>
            <p:ph type="dt" sz="half" idx="10"/>
            <p:custDataLst>
              <p:tags r:id="rId7"/>
            </p:custDataLst>
          </p:nvPr>
        </p:nvSpPr>
        <p:spPr>
          <a:xfrm>
            <a:off x="695960" y="6356350"/>
            <a:ext cx="2743200" cy="365125"/>
          </a:xfrm>
        </p:spPr>
        <p:txBody>
          <a:bodyPr wrap="square">
            <a:normAutofit/>
          </a:bodyPr>
          <a:lstStyle/>
          <a:p>
            <a:fld id="{5592522B-0F24-4480-B9DD-A9474A6880D6}" type="datetimeFigureOut">
              <a:rPr lang="zh-CN" altLang="en-US" smtClean="0"/>
            </a:fld>
            <a:endParaRPr lang="zh-CN" altLang="en-US"/>
          </a:p>
        </p:txBody>
      </p:sp>
      <p:sp>
        <p:nvSpPr>
          <p:cNvPr id="29" name="椭圆 28"/>
          <p:cNvSpPr/>
          <p:nvPr userDrawn="1">
            <p:custDataLst>
              <p:tags r:id="rId8"/>
            </p:custDataLst>
          </p:nvPr>
        </p:nvSpPr>
        <p:spPr>
          <a:xfrm>
            <a:off x="793115" y="452755"/>
            <a:ext cx="93345" cy="93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椭圆 29"/>
          <p:cNvSpPr/>
          <p:nvPr userDrawn="1">
            <p:custDataLst>
              <p:tags r:id="rId9"/>
            </p:custDataLst>
          </p:nvPr>
        </p:nvSpPr>
        <p:spPr>
          <a:xfrm>
            <a:off x="1007110" y="452755"/>
            <a:ext cx="93345" cy="93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椭圆 30"/>
          <p:cNvSpPr/>
          <p:nvPr userDrawn="1">
            <p:custDataLst>
              <p:tags r:id="rId10"/>
            </p:custDataLst>
          </p:nvPr>
        </p:nvSpPr>
        <p:spPr>
          <a:xfrm>
            <a:off x="1221105" y="452755"/>
            <a:ext cx="93345" cy="933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任意多边形 10"/>
          <p:cNvSpPr/>
          <p:nvPr userDrawn="1">
            <p:custDataLst>
              <p:tags r:id="rId11"/>
            </p:custDataLst>
          </p:nvPr>
        </p:nvSpPr>
        <p:spPr>
          <a:xfrm>
            <a:off x="635" y="0"/>
            <a:ext cx="7204075" cy="6858000"/>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225" h="10741">
                <a:moveTo>
                  <a:pt x="5657" y="0"/>
                </a:moveTo>
                <a:lnTo>
                  <a:pt x="11225" y="0"/>
                </a:lnTo>
                <a:lnTo>
                  <a:pt x="11225" y="20"/>
                </a:lnTo>
                <a:cubicBezTo>
                  <a:pt x="11159" y="5242"/>
                  <a:pt x="7499" y="9597"/>
                  <a:pt x="2605" y="10727"/>
                </a:cubicBezTo>
                <a:lnTo>
                  <a:pt x="2543" y="10741"/>
                </a:lnTo>
                <a:lnTo>
                  <a:pt x="0" y="10741"/>
                </a:lnTo>
                <a:lnTo>
                  <a:pt x="0" y="5443"/>
                </a:lnTo>
                <a:lnTo>
                  <a:pt x="18" y="5444"/>
                </a:lnTo>
                <a:cubicBezTo>
                  <a:pt x="42" y="5444"/>
                  <a:pt x="66" y="5444"/>
                  <a:pt x="90" y="5444"/>
                </a:cubicBezTo>
                <a:cubicBezTo>
                  <a:pt x="3117" y="5444"/>
                  <a:pt x="5580" y="3028"/>
                  <a:pt x="5656" y="20"/>
                </a:cubicBezTo>
                <a:lnTo>
                  <a:pt x="5657" y="0"/>
                </a:lnTo>
                <a:close/>
              </a:path>
            </a:pathLst>
          </a:custGeom>
          <a:gradFill>
            <a:gsLst>
              <a:gs pos="100000">
                <a:schemeClr val="accent2">
                  <a:alpha val="0"/>
                </a:schemeClr>
              </a:gs>
              <a:gs pos="0">
                <a:schemeClr val="accent1">
                  <a:alpha val="50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任意多边形 1"/>
          <p:cNvSpPr/>
          <p:nvPr userDrawn="1">
            <p:custDataLst>
              <p:tags r:id="rId12"/>
            </p:custDataLst>
          </p:nvPr>
        </p:nvSpPr>
        <p:spPr>
          <a:xfrm>
            <a:off x="8408770" y="4578350"/>
            <a:ext cx="3783230" cy="2279650"/>
          </a:xfrm>
          <a:custGeom>
            <a:avLst/>
            <a:gdLst>
              <a:gd name="adj" fmla="val 294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958" h="3590">
                <a:moveTo>
                  <a:pt x="3615" y="0"/>
                </a:moveTo>
                <a:cubicBezTo>
                  <a:pt x="4504" y="0"/>
                  <a:pt x="5318" y="321"/>
                  <a:pt x="5948" y="853"/>
                </a:cubicBezTo>
                <a:lnTo>
                  <a:pt x="5958" y="862"/>
                </a:lnTo>
                <a:lnTo>
                  <a:pt x="5958" y="3590"/>
                </a:lnTo>
                <a:lnTo>
                  <a:pt x="5099" y="3590"/>
                </a:lnTo>
                <a:lnTo>
                  <a:pt x="5099" y="3577"/>
                </a:lnTo>
                <a:cubicBezTo>
                  <a:pt x="5079" y="2774"/>
                  <a:pt x="4422" y="2130"/>
                  <a:pt x="3615" y="2130"/>
                </a:cubicBezTo>
                <a:cubicBezTo>
                  <a:pt x="2808" y="2130"/>
                  <a:pt x="2151" y="2774"/>
                  <a:pt x="2131" y="3577"/>
                </a:cubicBezTo>
                <a:lnTo>
                  <a:pt x="2131" y="3590"/>
                </a:lnTo>
                <a:lnTo>
                  <a:pt x="0" y="3590"/>
                </a:lnTo>
                <a:lnTo>
                  <a:pt x="0" y="3568"/>
                </a:lnTo>
                <a:cubicBezTo>
                  <a:pt x="25" y="1593"/>
                  <a:pt x="1634" y="0"/>
                  <a:pt x="3615" y="0"/>
                </a:cubicBezTo>
                <a:close/>
              </a:path>
            </a:pathLst>
          </a:custGeom>
          <a:gradFill>
            <a:gsLst>
              <a:gs pos="100000">
                <a:schemeClr val="accent2">
                  <a:alpha val="78000"/>
                </a:schemeClr>
              </a:gs>
              <a:gs pos="0">
                <a:schemeClr val="accent1">
                  <a:alpha val="28000"/>
                </a:schemeClr>
              </a:gs>
            </a:gsLst>
            <a:lin ang="3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10" name="标题 1"/>
          <p:cNvSpPr>
            <a:spLocks noGrp="1"/>
          </p:cNvSpPr>
          <p:nvPr>
            <p:ph type="title" hasCustomPrompt="1"/>
            <p:custDataLst>
              <p:tags r:id="rId13"/>
            </p:custDataLst>
          </p:nvPr>
        </p:nvSpPr>
        <p:spPr>
          <a:xfrm>
            <a:off x="5132387" y="811262"/>
            <a:ext cx="1977755" cy="1081088"/>
          </a:xfrm>
        </p:spPr>
        <p:txBody>
          <a:bodyPr wrap="square" anchor="b">
            <a:normAutofit/>
          </a:bodyPr>
          <a:lstStyle>
            <a:lvl1pPr algn="ctr">
              <a:defRPr kumimoji="0" lang="en-US" altLang="zh-CN" sz="6000" b="1" i="0" u="none" strike="noStrike" kern="1200" cap="none" spc="0" normalizeH="0" baseline="0" noProof="1">
                <a:solidFill>
                  <a:srgbClr val="FFFFFF"/>
                </a:solidFill>
                <a:latin typeface="+mj-lt"/>
                <a:ea typeface="+mj-ea"/>
                <a:cs typeface="+mn-cs"/>
              </a:defRPr>
            </a:lvl1pPr>
          </a:lstStyle>
          <a:p>
            <a:r>
              <a:rPr lang="zh-CN" altLang="en-US" dirty="0"/>
              <a:t>标题</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图片 2" descr="D:\工作\商务风毕业答辩\VCG211342754825.jpgVCG211342754825"/>
          <p:cNvPicPr>
            <a:picLocks noChangeAspect="1"/>
          </p:cNvPicPr>
          <p:nvPr userDrawn="1">
            <p:custDataLst>
              <p:tags r:id="rId2"/>
            </p:custDataLst>
          </p:nvPr>
        </p:nvPicPr>
        <p:blipFill>
          <a:blip r:embed="rId3"/>
          <a:srcRect r="35851"/>
          <a:stretch>
            <a:fillRect/>
          </a:stretch>
        </p:blipFill>
        <p:spPr>
          <a:xfrm flipH="1">
            <a:off x="0" y="7620"/>
            <a:ext cx="10974705" cy="6842760"/>
          </a:xfrm>
          <a:prstGeom prst="rect">
            <a:avLst/>
          </a:prstGeom>
        </p:spPr>
      </p:pic>
      <p:sp>
        <p:nvSpPr>
          <p:cNvPr id="8" name="矩形 5"/>
          <p:cNvSpPr/>
          <p:nvPr userDrawn="1">
            <p:custDataLst>
              <p:tags r:id="rId4"/>
            </p:custDataLst>
          </p:nvPr>
        </p:nvSpPr>
        <p:spPr>
          <a:xfrm rot="10800000">
            <a:off x="1200" y="0"/>
            <a:ext cx="12189600" cy="6858000"/>
          </a:xfrm>
          <a:prstGeom prst="rect">
            <a:avLst/>
          </a:prstGeom>
          <a:gradFill>
            <a:gsLst>
              <a:gs pos="0">
                <a:srgbClr val="000000"/>
              </a:gs>
              <a:gs pos="34000">
                <a:srgbClr val="000000">
                  <a:alpha val="50000"/>
                </a:srgbClr>
              </a:gs>
              <a:gs pos="58000">
                <a:srgbClr val="000000"/>
              </a:gs>
              <a:gs pos="100000">
                <a:srgbClr val="000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7" name="直接连接符 26"/>
          <p:cNvCxnSpPr/>
          <p:nvPr userDrawn="1">
            <p:custDataLst>
              <p:tags r:id="rId5"/>
            </p:custDataLst>
          </p:nvPr>
        </p:nvCxnSpPr>
        <p:spPr>
          <a:xfrm>
            <a:off x="11155045" y="427355"/>
            <a:ext cx="262255" cy="0"/>
          </a:xfrm>
          <a:prstGeom prst="lin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6"/>
            </p:custDataLst>
          </p:nvPr>
        </p:nvCxnSpPr>
        <p:spPr>
          <a:xfrm>
            <a:off x="11155045" y="546100"/>
            <a:ext cx="262255" cy="0"/>
          </a:xfrm>
          <a:prstGeom prst="lin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5" name="椭圆 54"/>
          <p:cNvSpPr/>
          <p:nvPr userDrawn="1">
            <p:custDataLst>
              <p:tags r:id="rId7"/>
            </p:custDataLst>
          </p:nvPr>
        </p:nvSpPr>
        <p:spPr>
          <a:xfrm>
            <a:off x="793115" y="5919470"/>
            <a:ext cx="198755" cy="198755"/>
          </a:xfrm>
          <a:prstGeom prst="ellipse">
            <a:avLst/>
          </a:prstGeom>
          <a:noFill/>
          <a:ln w="63500">
            <a:gradFill>
              <a:gsLst>
                <a:gs pos="6000">
                  <a:schemeClr val="accent1"/>
                </a:gs>
                <a:gs pos="57000">
                  <a:schemeClr val="accent6"/>
                </a:gs>
              </a:gsLst>
              <a:lin ang="5400000" scaled="0"/>
            </a:gradFill>
          </a:ln>
          <a:effectLst>
            <a:outerShdw blurRad="63500" dist="38100" dir="2700000" algn="tl" rotWithShape="0">
              <a:schemeClr val="accent1">
                <a:lumMod val="50000"/>
                <a:alpha val="40000"/>
              </a:scheme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29" name="椭圆 28"/>
          <p:cNvSpPr/>
          <p:nvPr userDrawn="1">
            <p:custDataLst>
              <p:tags r:id="rId8"/>
            </p:custDataLst>
          </p:nvPr>
        </p:nvSpPr>
        <p:spPr>
          <a:xfrm>
            <a:off x="793115" y="452755"/>
            <a:ext cx="93345" cy="93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椭圆 29"/>
          <p:cNvSpPr/>
          <p:nvPr userDrawn="1">
            <p:custDataLst>
              <p:tags r:id="rId9"/>
            </p:custDataLst>
          </p:nvPr>
        </p:nvSpPr>
        <p:spPr>
          <a:xfrm>
            <a:off x="1007110" y="452755"/>
            <a:ext cx="93345" cy="93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椭圆 30"/>
          <p:cNvSpPr/>
          <p:nvPr userDrawn="1">
            <p:custDataLst>
              <p:tags r:id="rId10"/>
            </p:custDataLst>
          </p:nvPr>
        </p:nvSpPr>
        <p:spPr>
          <a:xfrm>
            <a:off x="1221105" y="452755"/>
            <a:ext cx="93345" cy="933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标题 4"/>
          <p:cNvSpPr>
            <a:spLocks noGrp="1"/>
          </p:cNvSpPr>
          <p:nvPr>
            <p:ph type="title" hasCustomPrompt="1"/>
            <p:custDataLst>
              <p:tags r:id="rId11"/>
            </p:custDataLst>
          </p:nvPr>
        </p:nvSpPr>
        <p:spPr>
          <a:xfrm>
            <a:off x="3585210" y="3093720"/>
            <a:ext cx="7768590" cy="1016000"/>
          </a:xfrm>
        </p:spPr>
        <p:txBody>
          <a:bodyPr lIns="0" tIns="0" rIns="0" bIns="0" anchor="ctr" anchorCtr="0">
            <a:normAutofit/>
          </a:bodyPr>
          <a:lstStyle>
            <a:lvl1pPr algn="r">
              <a:defRPr sz="5400" b="1">
                <a:solidFill>
                  <a:srgbClr val="FFFFFF"/>
                </a:solidFill>
              </a:defRPr>
            </a:lvl1pPr>
          </a:lstStyle>
          <a:p>
            <a:r>
              <a:rPr lang="zh-CN" altLang="en-US" dirty="0"/>
              <a:t>单击编辑母版标题</a:t>
            </a:r>
            <a:endParaRPr lang="zh-CN" altLang="en-US" dirty="0"/>
          </a:p>
        </p:txBody>
      </p:sp>
      <p:sp>
        <p:nvSpPr>
          <p:cNvPr id="6" name="日期占位符 5"/>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3"/>
            </p:custDataLst>
          </p:nvPr>
        </p:nvSpPr>
        <p:spPr/>
        <p:txBody>
          <a:bodyPr/>
          <a:lstStyle/>
          <a:p>
            <a:endParaRPr lang="zh-CN" altLang="en-US"/>
          </a:p>
        </p:txBody>
      </p:sp>
      <p:sp>
        <p:nvSpPr>
          <p:cNvPr id="11" name="灯片编号占位符 10"/>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idx="13" hasCustomPrompt="1"/>
            <p:custDataLst>
              <p:tags r:id="rId15"/>
            </p:custDataLst>
          </p:nvPr>
        </p:nvSpPr>
        <p:spPr>
          <a:xfrm>
            <a:off x="3592195" y="1657350"/>
            <a:ext cx="7761605" cy="1341120"/>
          </a:xfrm>
        </p:spPr>
        <p:txBody>
          <a:bodyPr wrap="none" lIns="0" tIns="0" rIns="0" bIns="0" anchor="b" anchorCtr="0"/>
          <a:lstStyle>
            <a:lvl1pPr marL="0" indent="0" algn="r">
              <a:buNone/>
              <a:defRPr sz="6000" b="1">
                <a:solidFill>
                  <a:srgbClr val="FFFFFF"/>
                </a:solidFill>
              </a:defRPr>
            </a:lvl1pPr>
          </a:lstStyle>
          <a:p>
            <a:pPr lvl="0"/>
            <a:r>
              <a:rPr lang="zh-CN" altLang="en-US"/>
              <a:t>节编号</a:t>
            </a:r>
            <a:endParaRPr lang="zh-CN" altLang="en-US"/>
          </a:p>
        </p:txBody>
      </p:sp>
      <p:sp>
        <p:nvSpPr>
          <p:cNvPr id="13" name="副标题 12"/>
          <p:cNvSpPr>
            <a:spLocks noGrp="1"/>
          </p:cNvSpPr>
          <p:nvPr>
            <p:ph type="subTitle" idx="1" hasCustomPrompt="1"/>
            <p:custDataLst>
              <p:tags r:id="rId16"/>
            </p:custDataLst>
          </p:nvPr>
        </p:nvSpPr>
        <p:spPr>
          <a:xfrm>
            <a:off x="3592195" y="4204970"/>
            <a:ext cx="7761605" cy="785495"/>
          </a:xfrm>
        </p:spPr>
        <p:txBody>
          <a:bodyPr wrap="square" lIns="0" tIns="0" rIns="0" bIns="0">
            <a:normAutofit/>
          </a:bodyPr>
          <a:lstStyle>
            <a:lvl1pPr marL="0" indent="0" algn="r">
              <a:lnSpc>
                <a:spcPct val="100000"/>
              </a:lnSpc>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任意多边形 1"/>
          <p:cNvSpPr/>
          <p:nvPr userDrawn="1">
            <p:custDataLst>
              <p:tags r:id="rId17"/>
            </p:custDataLst>
          </p:nvPr>
        </p:nvSpPr>
        <p:spPr>
          <a:xfrm>
            <a:off x="0" y="0"/>
            <a:ext cx="7204075" cy="6858000"/>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225" h="10741">
                <a:moveTo>
                  <a:pt x="5657" y="0"/>
                </a:moveTo>
                <a:lnTo>
                  <a:pt x="11225" y="0"/>
                </a:lnTo>
                <a:lnTo>
                  <a:pt x="11225" y="20"/>
                </a:lnTo>
                <a:cubicBezTo>
                  <a:pt x="11159" y="5242"/>
                  <a:pt x="7499" y="9597"/>
                  <a:pt x="2605" y="10727"/>
                </a:cubicBezTo>
                <a:lnTo>
                  <a:pt x="2543" y="10741"/>
                </a:lnTo>
                <a:lnTo>
                  <a:pt x="0" y="10741"/>
                </a:lnTo>
                <a:lnTo>
                  <a:pt x="0" y="5443"/>
                </a:lnTo>
                <a:lnTo>
                  <a:pt x="18" y="5444"/>
                </a:lnTo>
                <a:cubicBezTo>
                  <a:pt x="42" y="5444"/>
                  <a:pt x="66" y="5444"/>
                  <a:pt x="90" y="5444"/>
                </a:cubicBezTo>
                <a:cubicBezTo>
                  <a:pt x="3117" y="5444"/>
                  <a:pt x="5580" y="3028"/>
                  <a:pt x="5656" y="20"/>
                </a:cubicBezTo>
                <a:lnTo>
                  <a:pt x="5657" y="0"/>
                </a:lnTo>
                <a:close/>
              </a:path>
            </a:pathLst>
          </a:custGeom>
          <a:gradFill>
            <a:gsLst>
              <a:gs pos="100000">
                <a:schemeClr val="accent2">
                  <a:alpha val="0"/>
                </a:schemeClr>
              </a:gs>
              <a:gs pos="0">
                <a:schemeClr val="accent1">
                  <a:alpha val="50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3" name="任意多边形 2"/>
          <p:cNvSpPr/>
          <p:nvPr userDrawn="1">
            <p:custDataLst>
              <p:tags r:id="rId18"/>
            </p:custDataLst>
          </p:nvPr>
        </p:nvSpPr>
        <p:spPr>
          <a:xfrm>
            <a:off x="10226775" y="4601966"/>
            <a:ext cx="1965225" cy="2256034"/>
          </a:xfrm>
          <a:custGeom>
            <a:avLst/>
            <a:gdLst>
              <a:gd name="adj" fmla="val 294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95" h="3553">
                <a:moveTo>
                  <a:pt x="3095" y="0"/>
                </a:moveTo>
                <a:lnTo>
                  <a:pt x="3095" y="2187"/>
                </a:lnTo>
                <a:lnTo>
                  <a:pt x="3078" y="2193"/>
                </a:lnTo>
                <a:cubicBezTo>
                  <a:pt x="2535" y="2403"/>
                  <a:pt x="2146" y="2925"/>
                  <a:pt x="2131" y="3540"/>
                </a:cubicBezTo>
                <a:lnTo>
                  <a:pt x="2131" y="3553"/>
                </a:lnTo>
                <a:lnTo>
                  <a:pt x="0" y="3553"/>
                </a:lnTo>
                <a:lnTo>
                  <a:pt x="0" y="3531"/>
                </a:lnTo>
                <a:cubicBezTo>
                  <a:pt x="23" y="1741"/>
                  <a:pt x="1346" y="265"/>
                  <a:pt x="3069" y="4"/>
                </a:cubicBezTo>
                <a:lnTo>
                  <a:pt x="3095" y="0"/>
                </a:lnTo>
                <a:close/>
              </a:path>
            </a:pathLst>
          </a:custGeom>
          <a:gradFill>
            <a:gsLst>
              <a:gs pos="100000">
                <a:schemeClr val="accent2">
                  <a:alpha val="36000"/>
                </a:schemeClr>
              </a:gs>
              <a:gs pos="0">
                <a:schemeClr val="accent1">
                  <a:alpha val="28000"/>
                </a:schemeClr>
              </a:gs>
            </a:gsLst>
            <a:lin ang="3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custDataLst>
              <p:tags r:id="rId2"/>
            </p:custDataLst>
          </p:nvPr>
        </p:nvSpPr>
        <p:spPr>
          <a:xfrm>
            <a:off x="695960" y="1301750"/>
            <a:ext cx="5323840" cy="487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3"/>
            </p:custDataLst>
          </p:nvPr>
        </p:nvSpPr>
        <p:spPr>
          <a:xfrm>
            <a:off x="6172200" y="1301750"/>
            <a:ext cx="5323840" cy="4875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标题 1"/>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3"/>
            </p:custDataLst>
          </p:nvPr>
        </p:nvSpPr>
        <p:spPr>
          <a:xfrm>
            <a:off x="695960" y="1875099"/>
            <a:ext cx="5323840" cy="43002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4"/>
            </p:custDataLst>
          </p:nvPr>
        </p:nvSpPr>
        <p:spPr>
          <a:xfrm>
            <a:off x="617220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5"/>
            </p:custDataLst>
          </p:nvPr>
        </p:nvSpPr>
        <p:spPr>
          <a:xfrm>
            <a:off x="6172200" y="1875099"/>
            <a:ext cx="5323840" cy="43002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10" name="标题 1"/>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1"/>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960" y="360045"/>
            <a:ext cx="10801985" cy="581787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Text Placeholder 5"/>
          <p:cNvSpPr>
            <a:spLocks noGrp="1"/>
          </p:cNvSpPr>
          <p:nvPr>
            <p:ph type="body" idx="13" hasCustomPrompt="1"/>
            <p:custDataLst>
              <p:tags r:id="rId5"/>
            </p:custDataLst>
          </p:nvPr>
        </p:nvSpPr>
        <p:spPr>
          <a:xfrm>
            <a:off x="695960" y="1301750"/>
            <a:ext cx="10799088" cy="405553"/>
          </a:xfrm>
        </p:spPr>
        <p:txBody>
          <a:bodyPr/>
          <a:lstStyle>
            <a:lvl5pPr>
              <a:buNone/>
              <a:defRPr/>
            </a:lvl5pPr>
          </a:lstStyle>
          <a:p>
            <a:pPr lvl="0"/>
            <a:r>
              <a:rPr lang="zh-CN" altLang="en-US"/>
              <a:t>单击此处编辑副标题</a:t>
            </a:r>
            <a:endParaRPr lang="zh-CN" altLang="en-US"/>
          </a:p>
        </p:txBody>
      </p:sp>
      <p:sp>
        <p:nvSpPr>
          <p:cNvPr id="7" name="标题 1"/>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6" name="图片 4" descr="D:\工作\商务风毕业答辩\VCG211342754825.jpgVCG211342754825"/>
          <p:cNvPicPr>
            <a:picLocks noChangeAspect="1"/>
          </p:cNvPicPr>
          <p:nvPr userDrawn="1">
            <p:custDataLst>
              <p:tags r:id="rId2"/>
            </p:custDataLst>
          </p:nvPr>
        </p:nvPicPr>
        <p:blipFill>
          <a:blip r:embed="rId3"/>
          <a:srcRect r="38939"/>
          <a:stretch>
            <a:fillRect/>
          </a:stretch>
        </p:blipFill>
        <p:spPr>
          <a:xfrm>
            <a:off x="1745615" y="7620"/>
            <a:ext cx="10446385" cy="6842760"/>
          </a:xfrm>
          <a:prstGeom prst="rect">
            <a:avLst/>
          </a:prstGeom>
        </p:spPr>
      </p:pic>
      <p:sp>
        <p:nvSpPr>
          <p:cNvPr id="11" name="矩形 10"/>
          <p:cNvSpPr/>
          <p:nvPr userDrawn="1">
            <p:custDataLst>
              <p:tags r:id="rId4"/>
            </p:custDataLst>
          </p:nvPr>
        </p:nvSpPr>
        <p:spPr>
          <a:xfrm>
            <a:off x="1200" y="-7620"/>
            <a:ext cx="12189600" cy="6858000"/>
          </a:xfrm>
          <a:prstGeom prst="rect">
            <a:avLst/>
          </a:prstGeom>
          <a:gradFill>
            <a:gsLst>
              <a:gs pos="0">
                <a:srgbClr val="000000"/>
              </a:gs>
              <a:gs pos="34000">
                <a:srgbClr val="000000">
                  <a:alpha val="50000"/>
                </a:srgbClr>
              </a:gs>
              <a:gs pos="58000">
                <a:srgbClr val="000000"/>
              </a:gs>
              <a:gs pos="100000">
                <a:srgbClr val="0000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圆角矩形 17"/>
          <p:cNvSpPr/>
          <p:nvPr userDrawn="1">
            <p:custDataLst>
              <p:tags r:id="rId5"/>
            </p:custDataLst>
          </p:nvPr>
        </p:nvSpPr>
        <p:spPr>
          <a:xfrm>
            <a:off x="877570" y="1149350"/>
            <a:ext cx="10457180" cy="4785360"/>
          </a:xfrm>
          <a:prstGeom prst="roundRect">
            <a:avLst/>
          </a:prstGeom>
          <a:gradFill>
            <a:gsLst>
              <a:gs pos="0">
                <a:schemeClr val="accent1">
                  <a:lumMod val="50000"/>
                  <a:alpha val="20000"/>
                </a:schemeClr>
              </a:gs>
              <a:gs pos="34000">
                <a:schemeClr val="accent1">
                  <a:lumMod val="50000"/>
                  <a:alpha val="10000"/>
                </a:schemeClr>
              </a:gs>
              <a:gs pos="58000">
                <a:schemeClr val="accent1">
                  <a:lumMod val="50000"/>
                  <a:alpha val="10000"/>
                </a:schemeClr>
              </a:gs>
              <a:gs pos="100000">
                <a:schemeClr val="accent1">
                  <a:lumMod val="50000"/>
                  <a:alpha val="10000"/>
                </a:schemeClr>
              </a:gs>
            </a:gsLst>
            <a:lin ang="0" scaled="0"/>
          </a:gradFill>
          <a:ln>
            <a:noFill/>
          </a:ln>
          <a:effectLst>
            <a:glow rad="38100">
              <a:schemeClr val="lt1">
                <a:alpha val="10000"/>
              </a:schemeClr>
            </a:glow>
            <a:outerShdw blurRad="850900" dist="38100" dir="2700000" sx="103000" sy="103000" algn="tl" rotWithShape="0">
              <a:schemeClr val="dk2">
                <a:lumMod val="60000"/>
                <a:lumOff val="40000"/>
                <a:alpha val="20000"/>
              </a:scheme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cxnSp>
        <p:nvCxnSpPr>
          <p:cNvPr id="36" name="直接连接符 35"/>
          <p:cNvCxnSpPr/>
          <p:nvPr userDrawn="1">
            <p:custDataLst>
              <p:tags r:id="rId6"/>
            </p:custDataLst>
          </p:nvPr>
        </p:nvCxnSpPr>
        <p:spPr>
          <a:xfrm>
            <a:off x="11072495" y="427355"/>
            <a:ext cx="262255" cy="0"/>
          </a:xfrm>
          <a:prstGeom prst="line">
            <a:avLst/>
          </a:prstGeom>
          <a:ln w="5080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7"/>
            </p:custDataLst>
          </p:nvPr>
        </p:nvCxnSpPr>
        <p:spPr>
          <a:xfrm>
            <a:off x="11072495" y="546100"/>
            <a:ext cx="262255" cy="0"/>
          </a:xfrm>
          <a:prstGeom prst="line">
            <a:avLst/>
          </a:prstGeom>
          <a:ln w="5080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9" name="椭圆 28"/>
          <p:cNvSpPr/>
          <p:nvPr userDrawn="1">
            <p:custDataLst>
              <p:tags r:id="rId8"/>
            </p:custDataLst>
          </p:nvPr>
        </p:nvSpPr>
        <p:spPr>
          <a:xfrm>
            <a:off x="793115" y="452755"/>
            <a:ext cx="93345" cy="933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椭圆 29"/>
          <p:cNvSpPr/>
          <p:nvPr userDrawn="1">
            <p:custDataLst>
              <p:tags r:id="rId9"/>
            </p:custDataLst>
          </p:nvPr>
        </p:nvSpPr>
        <p:spPr>
          <a:xfrm>
            <a:off x="1007110" y="452755"/>
            <a:ext cx="93345" cy="93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椭圆 30"/>
          <p:cNvSpPr/>
          <p:nvPr userDrawn="1">
            <p:custDataLst>
              <p:tags r:id="rId10"/>
            </p:custDataLst>
          </p:nvPr>
        </p:nvSpPr>
        <p:spPr>
          <a:xfrm>
            <a:off x="1221105" y="452755"/>
            <a:ext cx="93345" cy="933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任意多边形 4"/>
          <p:cNvSpPr/>
          <p:nvPr userDrawn="1">
            <p:custDataLst>
              <p:tags r:id="rId11"/>
            </p:custDataLst>
          </p:nvPr>
        </p:nvSpPr>
        <p:spPr>
          <a:xfrm>
            <a:off x="635" y="0"/>
            <a:ext cx="7204075" cy="6858000"/>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225" h="10741">
                <a:moveTo>
                  <a:pt x="5657" y="0"/>
                </a:moveTo>
                <a:lnTo>
                  <a:pt x="11225" y="0"/>
                </a:lnTo>
                <a:lnTo>
                  <a:pt x="11225" y="20"/>
                </a:lnTo>
                <a:cubicBezTo>
                  <a:pt x="11159" y="5242"/>
                  <a:pt x="7499" y="9597"/>
                  <a:pt x="2605" y="10727"/>
                </a:cubicBezTo>
                <a:lnTo>
                  <a:pt x="2543" y="10741"/>
                </a:lnTo>
                <a:lnTo>
                  <a:pt x="0" y="10741"/>
                </a:lnTo>
                <a:lnTo>
                  <a:pt x="0" y="5443"/>
                </a:lnTo>
                <a:lnTo>
                  <a:pt x="18" y="5444"/>
                </a:lnTo>
                <a:cubicBezTo>
                  <a:pt x="42" y="5444"/>
                  <a:pt x="66" y="5444"/>
                  <a:pt x="90" y="5444"/>
                </a:cubicBezTo>
                <a:cubicBezTo>
                  <a:pt x="3117" y="5444"/>
                  <a:pt x="5580" y="3028"/>
                  <a:pt x="5656" y="20"/>
                </a:cubicBezTo>
                <a:lnTo>
                  <a:pt x="5657" y="0"/>
                </a:lnTo>
                <a:close/>
              </a:path>
            </a:pathLst>
          </a:custGeom>
          <a:gradFill>
            <a:gsLst>
              <a:gs pos="100000">
                <a:schemeClr val="accent2">
                  <a:alpha val="0"/>
                </a:schemeClr>
              </a:gs>
              <a:gs pos="0">
                <a:schemeClr val="accent1">
                  <a:alpha val="50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10" name="任意多边形 9"/>
          <p:cNvSpPr/>
          <p:nvPr userDrawn="1">
            <p:custDataLst>
              <p:tags r:id="rId12"/>
            </p:custDataLst>
          </p:nvPr>
        </p:nvSpPr>
        <p:spPr>
          <a:xfrm>
            <a:off x="8408770" y="4578350"/>
            <a:ext cx="3783230" cy="2279650"/>
          </a:xfrm>
          <a:custGeom>
            <a:avLst/>
            <a:gdLst>
              <a:gd name="adj" fmla="val 294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958" h="3590">
                <a:moveTo>
                  <a:pt x="3615" y="0"/>
                </a:moveTo>
                <a:cubicBezTo>
                  <a:pt x="4504" y="0"/>
                  <a:pt x="5318" y="321"/>
                  <a:pt x="5948" y="853"/>
                </a:cubicBezTo>
                <a:lnTo>
                  <a:pt x="5958" y="862"/>
                </a:lnTo>
                <a:lnTo>
                  <a:pt x="5958" y="3590"/>
                </a:lnTo>
                <a:lnTo>
                  <a:pt x="5099" y="3590"/>
                </a:lnTo>
                <a:lnTo>
                  <a:pt x="5099" y="3577"/>
                </a:lnTo>
                <a:cubicBezTo>
                  <a:pt x="5079" y="2774"/>
                  <a:pt x="4422" y="2130"/>
                  <a:pt x="3615" y="2130"/>
                </a:cubicBezTo>
                <a:cubicBezTo>
                  <a:pt x="2808" y="2130"/>
                  <a:pt x="2151" y="2774"/>
                  <a:pt x="2131" y="3577"/>
                </a:cubicBezTo>
                <a:lnTo>
                  <a:pt x="2131" y="3590"/>
                </a:lnTo>
                <a:lnTo>
                  <a:pt x="0" y="3590"/>
                </a:lnTo>
                <a:lnTo>
                  <a:pt x="0" y="3568"/>
                </a:lnTo>
                <a:cubicBezTo>
                  <a:pt x="25" y="1593"/>
                  <a:pt x="1634" y="0"/>
                  <a:pt x="3615" y="0"/>
                </a:cubicBezTo>
                <a:close/>
              </a:path>
            </a:pathLst>
          </a:custGeom>
          <a:gradFill>
            <a:gsLst>
              <a:gs pos="100000">
                <a:schemeClr val="accent2">
                  <a:alpha val="78000"/>
                </a:schemeClr>
              </a:gs>
              <a:gs pos="0">
                <a:schemeClr val="accent1">
                  <a:alpha val="28000"/>
                </a:schemeClr>
              </a:gs>
            </a:gsLst>
            <a:lin ang="3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7" name="日期占位符 6"/>
          <p:cNvSpPr>
            <a:spLocks noGrp="1"/>
          </p:cNvSpPr>
          <p:nvPr>
            <p:ph type="dt" sz="half" idx="10"/>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2" name="标题 11"/>
          <p:cNvSpPr>
            <a:spLocks noGrp="1"/>
          </p:cNvSpPr>
          <p:nvPr>
            <p:ph type="ctrTitle" hasCustomPrompt="1"/>
            <p:custDataLst>
              <p:tags r:id="rId16"/>
            </p:custDataLst>
          </p:nvPr>
        </p:nvSpPr>
        <p:spPr>
          <a:xfrm>
            <a:off x="1376045" y="2990850"/>
            <a:ext cx="9439910" cy="1127760"/>
          </a:xfrm>
        </p:spPr>
        <p:txBody>
          <a:bodyPr wrap="square" anchor="b" anchorCtr="0">
            <a:normAutofit/>
          </a:bodyPr>
          <a:lstStyle>
            <a:lvl1pPr algn="ctr">
              <a:lnSpc>
                <a:spcPct val="100000"/>
              </a:lnSpc>
              <a:defRPr sz="6600" b="1">
                <a:solidFill>
                  <a:srgbClr val="FFFFFF"/>
                </a:solidFill>
              </a:defRPr>
            </a:lvl1pPr>
          </a:lstStyle>
          <a:p>
            <a:r>
              <a:rPr lang="zh-CN" altLang="en-US" dirty="0"/>
              <a:t>单击编辑母版标题</a:t>
            </a:r>
            <a:endParaRPr lang="zh-CN" altLang="en-US" dirty="0"/>
          </a:p>
        </p:txBody>
      </p:sp>
      <p:sp>
        <p:nvSpPr>
          <p:cNvPr id="13" name="日期"/>
          <p:cNvSpPr>
            <a:spLocks noGrp="1"/>
          </p:cNvSpPr>
          <p:nvPr>
            <p:ph type="subTitle" idx="1" hasCustomPrompt="1"/>
            <p:custDataLst>
              <p:tags r:id="rId17"/>
            </p:custDataLst>
          </p:nvPr>
        </p:nvSpPr>
        <p:spPr>
          <a:xfrm>
            <a:off x="1376045" y="2132330"/>
            <a:ext cx="9439910" cy="747395"/>
          </a:xfrm>
        </p:spPr>
        <p:txBody>
          <a:bodyPr wrap="square" anchor="b" anchorCtr="0">
            <a:normAutofit/>
          </a:bodyPr>
          <a:lstStyle>
            <a:lvl1pPr marL="0" indent="0" algn="ctr">
              <a:lnSpc>
                <a:spcPct val="100000"/>
              </a:lnSpc>
              <a:buNone/>
              <a:defRPr sz="4000" b="1">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日期</a:t>
            </a:r>
            <a:endParaRPr lang="zh-CN" altLang="en-US" dirty="0"/>
          </a:p>
        </p:txBody>
      </p:sp>
      <p:sp>
        <p:nvSpPr>
          <p:cNvPr id="2" name="文本占位符 1"/>
          <p:cNvSpPr>
            <a:spLocks noGrp="1"/>
          </p:cNvSpPr>
          <p:nvPr>
            <p:ph type="body" sz="quarter" idx="17" hasCustomPrompt="1"/>
            <p:custDataLst>
              <p:tags r:id="rId18"/>
            </p:custDataLst>
          </p:nvPr>
        </p:nvSpPr>
        <p:spPr>
          <a:xfrm>
            <a:off x="1378585" y="4229735"/>
            <a:ext cx="9437370" cy="722630"/>
          </a:xfrm>
          <a:noFill/>
        </p:spPr>
        <p:txBody>
          <a:bodyPr wrap="square" anchor="t">
            <a:normAutofit/>
          </a:bodyPr>
          <a:lstStyle>
            <a:lvl1pPr marL="0" indent="0" algn="ctr">
              <a:lnSpc>
                <a:spcPct val="100000"/>
              </a:lnSpc>
              <a:buNone/>
              <a:defRPr sz="1800" b="0">
                <a:solidFill>
                  <a:srgbClr val="FFFFFF"/>
                </a:solidFill>
                <a:latin typeface="+mn-ea"/>
                <a:ea typeface="+mn-ea"/>
              </a:defRPr>
            </a:lvl1pPr>
          </a:lstStyle>
          <a:p>
            <a:pPr lvl="0"/>
            <a:r>
              <a:rPr lang="zh-CN" altLang="en-US" dirty="0"/>
              <a:t>署名占位符</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人工智能与自动化学院</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人工智能与自动化学院</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dirty="0"/>
              <a:t>人工智能与自动化学院</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人工智能与自动化学院</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22.xml"/><Relationship Id="rId23" Type="http://schemas.openxmlformats.org/officeDocument/2006/relationships/tags" Target="../tags/tag221.xml"/><Relationship Id="rId22" Type="http://schemas.openxmlformats.org/officeDocument/2006/relationships/tags" Target="../tags/tag220.xml"/><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slideLayout" Target="../slideLayouts/slideLayout13.xml"/><Relationship Id="rId19" Type="http://schemas.openxmlformats.org/officeDocument/2006/relationships/tags" Target="../tags/tag217.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67.xml"/><Relationship Id="rId23" Type="http://schemas.openxmlformats.org/officeDocument/2006/relationships/tags" Target="../tags/tag366.xml"/><Relationship Id="rId22" Type="http://schemas.openxmlformats.org/officeDocument/2006/relationships/tags" Target="../tags/tag365.xml"/><Relationship Id="rId21" Type="http://schemas.openxmlformats.org/officeDocument/2006/relationships/tags" Target="../tags/tag364.xml"/><Relationship Id="rId20" Type="http://schemas.openxmlformats.org/officeDocument/2006/relationships/tags" Target="../tags/tag363.xml"/><Relationship Id="rId2" Type="http://schemas.openxmlformats.org/officeDocument/2006/relationships/slideLayout" Target="../slideLayouts/slideLayout31.xml"/><Relationship Id="rId19" Type="http://schemas.openxmlformats.org/officeDocument/2006/relationships/tags" Target="../tags/tag362.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2" Type="http://schemas.openxmlformats.org/officeDocument/2006/relationships/theme" Target="../theme/theme4.xml"/><Relationship Id="rId21" Type="http://schemas.openxmlformats.org/officeDocument/2006/relationships/tags" Target="../tags/tag468.xml"/><Relationship Id="rId20" Type="http://schemas.openxmlformats.org/officeDocument/2006/relationships/tags" Target="../tags/tag467.xml"/><Relationship Id="rId2" Type="http://schemas.openxmlformats.org/officeDocument/2006/relationships/slideLayout" Target="../slideLayouts/slideLayout49.xml"/><Relationship Id="rId19" Type="http://schemas.openxmlformats.org/officeDocument/2006/relationships/tags" Target="../tags/tag466.xml"/><Relationship Id="rId18" Type="http://schemas.openxmlformats.org/officeDocument/2006/relationships/tags" Target="../tags/tag465.xml"/><Relationship Id="rId17" Type="http://schemas.openxmlformats.org/officeDocument/2006/relationships/tags" Target="../tags/tag464.xml"/><Relationship Id="rId16" Type="http://schemas.openxmlformats.org/officeDocument/2006/relationships/tags" Target="../tags/tag463.xml"/><Relationship Id="rId15" Type="http://schemas.openxmlformats.org/officeDocument/2006/relationships/tags" Target="../tags/tag462.xml"/><Relationship Id="rId14" Type="http://schemas.openxmlformats.org/officeDocument/2006/relationships/tags" Target="../tags/tag461.xml"/><Relationship Id="rId13" Type="http://schemas.openxmlformats.org/officeDocument/2006/relationships/tags" Target="../tags/tag460.xml"/><Relationship Id="rId12" Type="http://schemas.openxmlformats.org/officeDocument/2006/relationships/tags" Target="../tags/tag4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r>
              <a:rPr lang="zh-CN" altLang="en-US" dirty="0"/>
              <a:t>人工智能与自动化学院</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1">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r>
              <a:rPr lang="zh-CN" altLang="en-US" dirty="0"/>
              <a:t>人工智能与自动化学院</a:t>
            </a:r>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任意多边形 10"/>
          <p:cNvSpPr/>
          <p:nvPr userDrawn="1">
            <p:custDataLst>
              <p:tags r:id="rId12"/>
            </p:custDataLst>
          </p:nvPr>
        </p:nvSpPr>
        <p:spPr>
          <a:xfrm>
            <a:off x="635" y="0"/>
            <a:ext cx="2933700" cy="2797810"/>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225" h="10741">
                <a:moveTo>
                  <a:pt x="5657" y="0"/>
                </a:moveTo>
                <a:lnTo>
                  <a:pt x="11225" y="0"/>
                </a:lnTo>
                <a:lnTo>
                  <a:pt x="11225" y="20"/>
                </a:lnTo>
                <a:cubicBezTo>
                  <a:pt x="11159" y="5242"/>
                  <a:pt x="7499" y="9597"/>
                  <a:pt x="2605" y="10727"/>
                </a:cubicBezTo>
                <a:lnTo>
                  <a:pt x="2543" y="10741"/>
                </a:lnTo>
                <a:lnTo>
                  <a:pt x="0" y="10741"/>
                </a:lnTo>
                <a:lnTo>
                  <a:pt x="0" y="5443"/>
                </a:lnTo>
                <a:lnTo>
                  <a:pt x="18" y="5444"/>
                </a:lnTo>
                <a:cubicBezTo>
                  <a:pt x="42" y="5444"/>
                  <a:pt x="66" y="5444"/>
                  <a:pt x="90" y="5444"/>
                </a:cubicBezTo>
                <a:cubicBezTo>
                  <a:pt x="3117" y="5444"/>
                  <a:pt x="5580" y="3028"/>
                  <a:pt x="5656" y="20"/>
                </a:cubicBezTo>
                <a:lnTo>
                  <a:pt x="5657" y="0"/>
                </a:lnTo>
                <a:close/>
              </a:path>
            </a:pathLst>
          </a:custGeom>
          <a:gradFill>
            <a:gsLst>
              <a:gs pos="100000">
                <a:schemeClr val="accent1">
                  <a:lumMod val="60000"/>
                  <a:lumOff val="40000"/>
                  <a:alpha val="15000"/>
                </a:schemeClr>
              </a:gs>
              <a:gs pos="0">
                <a:schemeClr val="accent1">
                  <a:lumMod val="60000"/>
                  <a:lumOff val="40000"/>
                  <a:alpha val="32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tx1"/>
              </a:solidFill>
            </a:endParaRPr>
          </a:p>
        </p:txBody>
      </p:sp>
      <p:sp>
        <p:nvSpPr>
          <p:cNvPr id="6" name="灯片编号占位符 5"/>
          <p:cNvSpPr>
            <a:spLocks noGrp="1"/>
          </p:cNvSpPr>
          <p:nvPr>
            <p:ph type="sldNum" sz="quarter" idx="4"/>
            <p:custDataLst>
              <p:tags r:id="rId13"/>
            </p:custDataLst>
          </p:nvPr>
        </p:nvSpPr>
        <p:spPr>
          <a:xfrm>
            <a:off x="8753983"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5" name="页脚占位符 4"/>
          <p:cNvSpPr>
            <a:spLocks noGrp="1"/>
          </p:cNvSpPr>
          <p:nvPr>
            <p:ph type="ftr" sz="quarter" idx="3"/>
            <p:custDataLst>
              <p:tags r:id="rId14"/>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4" name="日期占位符 3"/>
          <p:cNvSpPr>
            <a:spLocks noGrp="1"/>
          </p:cNvSpPr>
          <p:nvPr>
            <p:ph type="dt" sz="half" idx="2"/>
            <p:custDataLst>
              <p:tags r:id="rId15"/>
            </p:custDataLst>
          </p:nvPr>
        </p:nvSpPr>
        <p:spPr>
          <a:xfrm>
            <a:off x="69596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标题占位符 1"/>
          <p:cNvSpPr>
            <a:spLocks noGrp="1"/>
          </p:cNvSpPr>
          <p:nvPr>
            <p:ph type="title"/>
            <p:custDataLst>
              <p:tags r:id="rId17"/>
            </p:custDataLst>
          </p:nvPr>
        </p:nvSpPr>
        <p:spPr>
          <a:xfrm>
            <a:off x="695960" y="360000"/>
            <a:ext cx="10800000" cy="720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93" name="矩形 192"/>
          <p:cNvSpPr/>
          <p:nvPr userDrawn="1">
            <p:custDataLst>
              <p:tags r:id="rId18"/>
            </p:custDataLst>
          </p:nvPr>
        </p:nvSpPr>
        <p:spPr>
          <a:xfrm>
            <a:off x="46355" y="479425"/>
            <a:ext cx="466090" cy="106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lt1"/>
              </a:solidFill>
            </a:endParaRPr>
          </a:p>
        </p:txBody>
      </p:sp>
      <p:sp>
        <p:nvSpPr>
          <p:cNvPr id="8" name="矩形 6"/>
          <p:cNvSpPr/>
          <p:nvPr userDrawn="1">
            <p:custDataLst>
              <p:tags r:id="rId19"/>
            </p:custDataLst>
          </p:nvPr>
        </p:nvSpPr>
        <p:spPr>
          <a:xfrm>
            <a:off x="306705" y="640715"/>
            <a:ext cx="205740" cy="106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chemeClr val="lt1"/>
              </a:solidFill>
            </a:endParaRPr>
          </a:p>
        </p:txBody>
      </p:sp>
      <p:sp>
        <p:nvSpPr>
          <p:cNvPr id="12" name="任意多边形 11"/>
          <p:cNvSpPr/>
          <p:nvPr userDrawn="1">
            <p:custDataLst>
              <p:tags r:id="rId20"/>
            </p:custDataLst>
          </p:nvPr>
        </p:nvSpPr>
        <p:spPr>
          <a:xfrm>
            <a:off x="10442575" y="5803265"/>
            <a:ext cx="1749425" cy="1054735"/>
          </a:xfrm>
          <a:custGeom>
            <a:avLst/>
            <a:gdLst>
              <a:gd name="adj" fmla="val 294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958" h="3590">
                <a:moveTo>
                  <a:pt x="3615" y="0"/>
                </a:moveTo>
                <a:cubicBezTo>
                  <a:pt x="4504" y="0"/>
                  <a:pt x="5318" y="321"/>
                  <a:pt x="5948" y="853"/>
                </a:cubicBezTo>
                <a:lnTo>
                  <a:pt x="5958" y="862"/>
                </a:lnTo>
                <a:lnTo>
                  <a:pt x="5958" y="3590"/>
                </a:lnTo>
                <a:lnTo>
                  <a:pt x="5099" y="3590"/>
                </a:lnTo>
                <a:lnTo>
                  <a:pt x="5099" y="3577"/>
                </a:lnTo>
                <a:cubicBezTo>
                  <a:pt x="5079" y="2774"/>
                  <a:pt x="4422" y="2130"/>
                  <a:pt x="3615" y="2130"/>
                </a:cubicBezTo>
                <a:cubicBezTo>
                  <a:pt x="2808" y="2130"/>
                  <a:pt x="2151" y="2774"/>
                  <a:pt x="2131" y="3577"/>
                </a:cubicBezTo>
                <a:lnTo>
                  <a:pt x="2131" y="3590"/>
                </a:lnTo>
                <a:lnTo>
                  <a:pt x="0" y="3590"/>
                </a:lnTo>
                <a:lnTo>
                  <a:pt x="0" y="3568"/>
                </a:lnTo>
                <a:cubicBezTo>
                  <a:pt x="25" y="1593"/>
                  <a:pt x="1634" y="0"/>
                  <a:pt x="3615" y="0"/>
                </a:cubicBezTo>
                <a:close/>
              </a:path>
            </a:pathLst>
          </a:custGeom>
          <a:gradFill>
            <a:gsLst>
              <a:gs pos="100000">
                <a:schemeClr val="accent1">
                  <a:lumMod val="60000"/>
                  <a:lumOff val="40000"/>
                  <a:alpha val="15000"/>
                </a:schemeClr>
              </a:gs>
              <a:gs pos="0">
                <a:schemeClr val="accent1">
                  <a:lumMod val="60000"/>
                  <a:lumOff val="40000"/>
                  <a:alpha val="44000"/>
                </a:schemeClr>
              </a:gs>
            </a:gsLst>
            <a:lin ang="102000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9"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3200" b="1" i="0" u="none" kern="1200" spc="0">
          <a:solidFill>
            <a:schemeClr val="tx1"/>
          </a:solidFill>
          <a:effectLst>
            <a:outerShdw>
              <a:srgbClr val="FFFFFF"/>
            </a:outerShdw>
          </a:effectLst>
          <a:uFill>
            <a:solidFill>
              <a:schemeClr val="lt1"/>
            </a:solidFill>
          </a:uFill>
          <a:latin typeface="+mj-lt"/>
          <a:ea typeface="+mj-ea"/>
          <a:cs typeface="+mj-cs"/>
        </a:defRPr>
      </a:lvl1pPr>
    </p:titleStyle>
    <p:bodyStyle>
      <a:lvl1pPr marL="228600" indent="0" algn="l" defTabSz="914400" rtl="0" eaLnBrk="1" latinLnBrk="0" hangingPunct="1">
        <a:lnSpc>
          <a:spcPct val="130000"/>
        </a:lnSpc>
        <a:spcBef>
          <a:spcPts val="1000"/>
        </a:spcBef>
        <a:buFont typeface="Arial" panose="020B0604020202020204" pitchFamily="34" charset="0"/>
        <a:buChar char="•"/>
        <a:defRPr sz="2400" kern="1200" spc="0">
          <a:solidFill>
            <a:schemeClr val="tx1"/>
          </a:solidFill>
          <a:latin typeface="+mn-lt"/>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lt"/>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48.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tags" Target="../tags/tag469.xml"/></Relationships>
</file>

<file path=ppt/slides/_rels/slide10.xml.rels><?xml version="1.0" encoding="UTF-8" standalone="yes"?>
<Relationships xmlns="http://schemas.openxmlformats.org/package/2006/relationships"><Relationship Id="rId9" Type="http://schemas.openxmlformats.org/officeDocument/2006/relationships/tags" Target="../tags/tag602.xml"/><Relationship Id="rId8" Type="http://schemas.openxmlformats.org/officeDocument/2006/relationships/tags" Target="../tags/tag601.xml"/><Relationship Id="rId7" Type="http://schemas.openxmlformats.org/officeDocument/2006/relationships/tags" Target="../tags/tag60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59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609.xml"/><Relationship Id="rId15" Type="http://schemas.openxmlformats.org/officeDocument/2006/relationships/tags" Target="../tags/tag608.xml"/><Relationship Id="rId14" Type="http://schemas.openxmlformats.org/officeDocument/2006/relationships/tags" Target="../tags/tag607.xml"/><Relationship Id="rId13" Type="http://schemas.openxmlformats.org/officeDocument/2006/relationships/tags" Target="../tags/tag606.xml"/><Relationship Id="rId12" Type="http://schemas.openxmlformats.org/officeDocument/2006/relationships/tags" Target="../tags/tag605.xml"/><Relationship Id="rId11" Type="http://schemas.openxmlformats.org/officeDocument/2006/relationships/tags" Target="../tags/tag604.xml"/><Relationship Id="rId10" Type="http://schemas.openxmlformats.org/officeDocument/2006/relationships/tags" Target="../tags/tag603.xml"/><Relationship Id="rId1" Type="http://schemas.openxmlformats.org/officeDocument/2006/relationships/tags" Target="../tags/tag598.xml"/></Relationships>
</file>

<file path=ppt/slides/_rels/slide11.xml.rels><?xml version="1.0" encoding="UTF-8" standalone="yes"?>
<Relationships xmlns="http://schemas.openxmlformats.org/package/2006/relationships"><Relationship Id="rId9" Type="http://schemas.openxmlformats.org/officeDocument/2006/relationships/tags" Target="../tags/tag614.xml"/><Relationship Id="rId8" Type="http://schemas.openxmlformats.org/officeDocument/2006/relationships/tags" Target="../tags/tag613.xml"/><Relationship Id="rId7" Type="http://schemas.openxmlformats.org/officeDocument/2006/relationships/tags" Target="../tags/tag61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11.xml"/><Relationship Id="rId3" Type="http://schemas.openxmlformats.org/officeDocument/2006/relationships/image" Target="file:///C:\Users\1V994W2\PycharmProjects\PPT_Background_Generation/pic_temp/0_pic_quater_right_down.png" TargetMode="External"/><Relationship Id="rId23" Type="http://schemas.openxmlformats.org/officeDocument/2006/relationships/notesSlide" Target="../notesSlides/notesSlide3.xml"/><Relationship Id="rId22" Type="http://schemas.openxmlformats.org/officeDocument/2006/relationships/slideLayout" Target="../slideLayouts/slideLayout36.xml"/><Relationship Id="rId21" Type="http://schemas.openxmlformats.org/officeDocument/2006/relationships/tags" Target="../tags/tag626.xml"/><Relationship Id="rId20" Type="http://schemas.openxmlformats.org/officeDocument/2006/relationships/tags" Target="../tags/tag625.xml"/><Relationship Id="rId2" Type="http://schemas.openxmlformats.org/officeDocument/2006/relationships/image" Target="../media/image2.png"/><Relationship Id="rId19" Type="http://schemas.openxmlformats.org/officeDocument/2006/relationships/tags" Target="../tags/tag624.xml"/><Relationship Id="rId18" Type="http://schemas.openxmlformats.org/officeDocument/2006/relationships/tags" Target="../tags/tag623.xml"/><Relationship Id="rId17" Type="http://schemas.openxmlformats.org/officeDocument/2006/relationships/tags" Target="../tags/tag622.xml"/><Relationship Id="rId16" Type="http://schemas.openxmlformats.org/officeDocument/2006/relationships/tags" Target="../tags/tag621.xml"/><Relationship Id="rId15" Type="http://schemas.openxmlformats.org/officeDocument/2006/relationships/tags" Target="../tags/tag620.xml"/><Relationship Id="rId14" Type="http://schemas.openxmlformats.org/officeDocument/2006/relationships/tags" Target="../tags/tag619.xml"/><Relationship Id="rId13" Type="http://schemas.openxmlformats.org/officeDocument/2006/relationships/tags" Target="../tags/tag618.xml"/><Relationship Id="rId12" Type="http://schemas.openxmlformats.org/officeDocument/2006/relationships/tags" Target="../tags/tag617.xml"/><Relationship Id="rId11" Type="http://schemas.openxmlformats.org/officeDocument/2006/relationships/tags" Target="../tags/tag616.xml"/><Relationship Id="rId10" Type="http://schemas.openxmlformats.org/officeDocument/2006/relationships/tags" Target="../tags/tag615.xml"/><Relationship Id="rId1" Type="http://schemas.openxmlformats.org/officeDocument/2006/relationships/tags" Target="../tags/tag610.xml"/></Relationships>
</file>

<file path=ppt/slides/_rels/slide12.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image" Target="../media/image8.png"/><Relationship Id="rId7" Type="http://schemas.openxmlformats.org/officeDocument/2006/relationships/tags" Target="../tags/tag62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28.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6" Type="http://schemas.openxmlformats.org/officeDocument/2006/relationships/notesSlide" Target="../notesSlides/notesSlide4.xml"/><Relationship Id="rId15" Type="http://schemas.openxmlformats.org/officeDocument/2006/relationships/slideLayout" Target="../slideLayouts/slideLayout36.xml"/><Relationship Id="rId14" Type="http://schemas.openxmlformats.org/officeDocument/2006/relationships/tags" Target="../tags/tag635.xml"/><Relationship Id="rId13" Type="http://schemas.openxmlformats.org/officeDocument/2006/relationships/tags" Target="../tags/tag634.xml"/><Relationship Id="rId12" Type="http://schemas.openxmlformats.org/officeDocument/2006/relationships/tags" Target="../tags/tag633.xml"/><Relationship Id="rId11" Type="http://schemas.openxmlformats.org/officeDocument/2006/relationships/tags" Target="../tags/tag632.xml"/><Relationship Id="rId10" Type="http://schemas.openxmlformats.org/officeDocument/2006/relationships/tags" Target="../tags/tag631.xml"/><Relationship Id="rId1" Type="http://schemas.openxmlformats.org/officeDocument/2006/relationships/tags" Target="../tags/tag627.xml"/></Relationships>
</file>

<file path=ppt/slides/_rels/slide13.xml.rels><?xml version="1.0" encoding="UTF-8" standalone="yes"?>
<Relationships xmlns="http://schemas.openxmlformats.org/package/2006/relationships"><Relationship Id="rId9" Type="http://schemas.openxmlformats.org/officeDocument/2006/relationships/tags" Target="../tags/tag639.xml"/><Relationship Id="rId8" Type="http://schemas.openxmlformats.org/officeDocument/2006/relationships/image" Target="../media/image9.jpeg"/><Relationship Id="rId7" Type="http://schemas.openxmlformats.org/officeDocument/2006/relationships/tags" Target="../tags/tag638.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37.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642.xml"/><Relationship Id="rId11" Type="http://schemas.openxmlformats.org/officeDocument/2006/relationships/tags" Target="../tags/tag641.xml"/><Relationship Id="rId10" Type="http://schemas.openxmlformats.org/officeDocument/2006/relationships/tags" Target="../tags/tag640.xml"/><Relationship Id="rId1" Type="http://schemas.openxmlformats.org/officeDocument/2006/relationships/tags" Target="../tags/tag636.xml"/></Relationships>
</file>

<file path=ppt/slides/_rels/slide14.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4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650.xml"/><Relationship Id="rId11" Type="http://schemas.openxmlformats.org/officeDocument/2006/relationships/tags" Target="../tags/tag649.xml"/><Relationship Id="rId10" Type="http://schemas.openxmlformats.org/officeDocument/2006/relationships/tags" Target="../tags/tag648.xml"/><Relationship Id="rId1" Type="http://schemas.openxmlformats.org/officeDocument/2006/relationships/tags" Target="../tags/tag643.xml"/></Relationships>
</file>

<file path=ppt/slides/_rels/slide15.xml.rels><?xml version="1.0" encoding="UTF-8" standalone="yes"?>
<Relationships xmlns="http://schemas.openxmlformats.org/package/2006/relationships"><Relationship Id="rId9" Type="http://schemas.openxmlformats.org/officeDocument/2006/relationships/tags" Target="../tags/tag653.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52.xml"/><Relationship Id="rId3" Type="http://schemas.openxmlformats.org/officeDocument/2006/relationships/image" Target="file:///C:\Users\1V994W2\PycharmProjects\PPT_Background_Generation/pic_temp/0_pic_quater_right_down.png" TargetMode="External"/><Relationship Id="rId21" Type="http://schemas.openxmlformats.org/officeDocument/2006/relationships/slideLayout" Target="../slideLayouts/slideLayout36.xml"/><Relationship Id="rId20" Type="http://schemas.openxmlformats.org/officeDocument/2006/relationships/tags" Target="../tags/tag660.xml"/><Relationship Id="rId2" Type="http://schemas.openxmlformats.org/officeDocument/2006/relationships/image" Target="../media/image2.png"/><Relationship Id="rId19" Type="http://schemas.openxmlformats.org/officeDocument/2006/relationships/tags" Target="../tags/tag659.xml"/><Relationship Id="rId18" Type="http://schemas.openxmlformats.org/officeDocument/2006/relationships/image" Target="../media/image15.png"/><Relationship Id="rId17" Type="http://schemas.openxmlformats.org/officeDocument/2006/relationships/tags" Target="../tags/tag658.xml"/><Relationship Id="rId16" Type="http://schemas.openxmlformats.org/officeDocument/2006/relationships/tags" Target="../tags/tag657.xml"/><Relationship Id="rId15" Type="http://schemas.openxmlformats.org/officeDocument/2006/relationships/tags" Target="../tags/tag656.xml"/><Relationship Id="rId14" Type="http://schemas.openxmlformats.org/officeDocument/2006/relationships/tags" Target="../tags/tag655.xml"/><Relationship Id="rId13" Type="http://schemas.openxmlformats.org/officeDocument/2006/relationships/image" Target="../media/image14.png"/><Relationship Id="rId12" Type="http://schemas.openxmlformats.org/officeDocument/2006/relationships/tags" Target="../tags/tag654.xml"/><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tags" Target="../tags/tag651.xml"/></Relationships>
</file>

<file path=ppt/slides/_rels/slide16.xml.rels><?xml version="1.0" encoding="UTF-8" standalone="yes"?>
<Relationships xmlns="http://schemas.openxmlformats.org/package/2006/relationships"><Relationship Id="rId9" Type="http://schemas.openxmlformats.org/officeDocument/2006/relationships/tags" Target="../tags/tag665.xml"/><Relationship Id="rId8" Type="http://schemas.openxmlformats.org/officeDocument/2006/relationships/tags" Target="../tags/tag664.xml"/><Relationship Id="rId7" Type="http://schemas.openxmlformats.org/officeDocument/2006/relationships/tags" Target="../tags/tag66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6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5" Type="http://schemas.openxmlformats.org/officeDocument/2006/relationships/notesSlide" Target="../notesSlides/notesSlide5.xml"/><Relationship Id="rId14" Type="http://schemas.openxmlformats.org/officeDocument/2006/relationships/slideLayout" Target="../slideLayouts/slideLayout36.xml"/><Relationship Id="rId13" Type="http://schemas.openxmlformats.org/officeDocument/2006/relationships/tags" Target="../tags/tag668.xml"/><Relationship Id="rId12" Type="http://schemas.openxmlformats.org/officeDocument/2006/relationships/tags" Target="../tags/tag667.xml"/><Relationship Id="rId11" Type="http://schemas.openxmlformats.org/officeDocument/2006/relationships/image" Target="../media/image16.png"/><Relationship Id="rId10" Type="http://schemas.openxmlformats.org/officeDocument/2006/relationships/tags" Target="../tags/tag666.xml"/><Relationship Id="rId1" Type="http://schemas.openxmlformats.org/officeDocument/2006/relationships/tags" Target="../tags/tag661.xml"/></Relationships>
</file>

<file path=ppt/slides/_rels/slide17.xml.rels><?xml version="1.0" encoding="UTF-8" standalone="yes"?>
<Relationships xmlns="http://schemas.openxmlformats.org/package/2006/relationships"><Relationship Id="rId9" Type="http://schemas.openxmlformats.org/officeDocument/2006/relationships/tags" Target="../tags/tag672.xml"/><Relationship Id="rId8" Type="http://schemas.openxmlformats.org/officeDocument/2006/relationships/image" Target="ppt/slides/ppt/slides/clipboard/slides/ppt/slides/ppt/slides/clipboard/slides/ppt/slides/clipboard/slides/ppt/slides/ppt/slides/clipboard/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ppt/slides/clipboard/slides/clipboard/slides/clipboard/slides/clipboard/slides/clipboard/media/image2.png" TargetMode="External"/><Relationship Id="rId7" Type="http://schemas.openxmlformats.org/officeDocument/2006/relationships/tags" Target="../tags/tag67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7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8" Type="http://schemas.openxmlformats.org/officeDocument/2006/relationships/notesSlide" Target="../notesSlides/notesSlide6.xml"/><Relationship Id="rId17" Type="http://schemas.openxmlformats.org/officeDocument/2006/relationships/slideLayout" Target="../slideLayouts/slideLayout36.xml"/><Relationship Id="rId16" Type="http://schemas.openxmlformats.org/officeDocument/2006/relationships/tags" Target="../tags/tag679.xml"/><Relationship Id="rId15" Type="http://schemas.openxmlformats.org/officeDocument/2006/relationships/tags" Target="../tags/tag678.xml"/><Relationship Id="rId14" Type="http://schemas.openxmlformats.org/officeDocument/2006/relationships/tags" Target="../tags/tag677.xml"/><Relationship Id="rId13" Type="http://schemas.openxmlformats.org/officeDocument/2006/relationships/tags" Target="../tags/tag676.xml"/><Relationship Id="rId12" Type="http://schemas.openxmlformats.org/officeDocument/2006/relationships/tags" Target="../tags/tag675.xml"/><Relationship Id="rId11" Type="http://schemas.openxmlformats.org/officeDocument/2006/relationships/tags" Target="../tags/tag674.xml"/><Relationship Id="rId10" Type="http://schemas.openxmlformats.org/officeDocument/2006/relationships/tags" Target="../tags/tag673.xml"/><Relationship Id="rId1" Type="http://schemas.openxmlformats.org/officeDocument/2006/relationships/tags" Target="../tags/tag669.xml"/></Relationships>
</file>

<file path=ppt/slides/_rels/slide18.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tags" Target="../tags/tag683.xml"/><Relationship Id="rId7" Type="http://schemas.openxmlformats.org/officeDocument/2006/relationships/tags" Target="../tags/tag68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68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687.xml"/><Relationship Id="rId11" Type="http://schemas.openxmlformats.org/officeDocument/2006/relationships/tags" Target="../tags/tag686.xml"/><Relationship Id="rId10" Type="http://schemas.openxmlformats.org/officeDocument/2006/relationships/tags" Target="../tags/tag685.xml"/><Relationship Id="rId1" Type="http://schemas.openxmlformats.org/officeDocument/2006/relationships/tags" Target="../tags/tag680.xml"/></Relationships>
</file>

<file path=ppt/slides/_rels/slide19.xml.rels><?xml version="1.0" encoding="UTF-8" standalone="yes"?>
<Relationships xmlns="http://schemas.openxmlformats.org/package/2006/relationships"><Relationship Id="rId9" Type="http://schemas.openxmlformats.org/officeDocument/2006/relationships/tags" Target="../tags/tag692.xml"/><Relationship Id="rId8" Type="http://schemas.openxmlformats.org/officeDocument/2006/relationships/tags" Target="../tags/tag691.xml"/><Relationship Id="rId7" Type="http://schemas.openxmlformats.org/officeDocument/2006/relationships/tags" Target="../tags/tag69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0" Type="http://schemas.openxmlformats.org/officeDocument/2006/relationships/notesSlide" Target="../notesSlides/notesSlide7.xml"/><Relationship Id="rId4" Type="http://schemas.openxmlformats.org/officeDocument/2006/relationships/tags" Target="../tags/tag689.xml"/><Relationship Id="rId39" Type="http://schemas.openxmlformats.org/officeDocument/2006/relationships/slideLayout" Target="../slideLayouts/slideLayout36.xml"/><Relationship Id="rId38" Type="http://schemas.openxmlformats.org/officeDocument/2006/relationships/tags" Target="../tags/tag721.xml"/><Relationship Id="rId37" Type="http://schemas.openxmlformats.org/officeDocument/2006/relationships/tags" Target="../tags/tag720.xml"/><Relationship Id="rId36" Type="http://schemas.openxmlformats.org/officeDocument/2006/relationships/tags" Target="../tags/tag719.xml"/><Relationship Id="rId35" Type="http://schemas.openxmlformats.org/officeDocument/2006/relationships/tags" Target="../tags/tag718.xml"/><Relationship Id="rId34" Type="http://schemas.openxmlformats.org/officeDocument/2006/relationships/tags" Target="../tags/tag717.xml"/><Relationship Id="rId33" Type="http://schemas.openxmlformats.org/officeDocument/2006/relationships/tags" Target="../tags/tag716.xml"/><Relationship Id="rId32" Type="http://schemas.openxmlformats.org/officeDocument/2006/relationships/tags" Target="../tags/tag715.xml"/><Relationship Id="rId31" Type="http://schemas.openxmlformats.org/officeDocument/2006/relationships/tags" Target="../tags/tag714.xml"/><Relationship Id="rId30" Type="http://schemas.openxmlformats.org/officeDocument/2006/relationships/tags" Target="../tags/tag713.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712.xml"/><Relationship Id="rId28" Type="http://schemas.openxmlformats.org/officeDocument/2006/relationships/tags" Target="../tags/tag711.xml"/><Relationship Id="rId27" Type="http://schemas.openxmlformats.org/officeDocument/2006/relationships/tags" Target="../tags/tag710.xml"/><Relationship Id="rId26" Type="http://schemas.openxmlformats.org/officeDocument/2006/relationships/tags" Target="../tags/tag709.xml"/><Relationship Id="rId25" Type="http://schemas.openxmlformats.org/officeDocument/2006/relationships/tags" Target="../tags/tag708.xml"/><Relationship Id="rId24" Type="http://schemas.openxmlformats.org/officeDocument/2006/relationships/tags" Target="../tags/tag707.xml"/><Relationship Id="rId23" Type="http://schemas.openxmlformats.org/officeDocument/2006/relationships/tags" Target="../tags/tag706.xml"/><Relationship Id="rId22" Type="http://schemas.openxmlformats.org/officeDocument/2006/relationships/tags" Target="../tags/tag705.xml"/><Relationship Id="rId21" Type="http://schemas.openxmlformats.org/officeDocument/2006/relationships/tags" Target="../tags/tag704.xml"/><Relationship Id="rId20" Type="http://schemas.openxmlformats.org/officeDocument/2006/relationships/tags" Target="../tags/tag703.xml"/><Relationship Id="rId2" Type="http://schemas.openxmlformats.org/officeDocument/2006/relationships/image" Target="../media/image2.png"/><Relationship Id="rId19" Type="http://schemas.openxmlformats.org/officeDocument/2006/relationships/tags" Target="../tags/tag702.xml"/><Relationship Id="rId18" Type="http://schemas.openxmlformats.org/officeDocument/2006/relationships/tags" Target="../tags/tag701.xml"/><Relationship Id="rId17" Type="http://schemas.openxmlformats.org/officeDocument/2006/relationships/tags" Target="../tags/tag700.xml"/><Relationship Id="rId16" Type="http://schemas.openxmlformats.org/officeDocument/2006/relationships/tags" Target="../tags/tag699.xml"/><Relationship Id="rId15" Type="http://schemas.openxmlformats.org/officeDocument/2006/relationships/tags" Target="../tags/tag698.xml"/><Relationship Id="rId14" Type="http://schemas.openxmlformats.org/officeDocument/2006/relationships/tags" Target="../tags/tag697.xml"/><Relationship Id="rId13" Type="http://schemas.openxmlformats.org/officeDocument/2006/relationships/tags" Target="../tags/tag696.xml"/><Relationship Id="rId12" Type="http://schemas.openxmlformats.org/officeDocument/2006/relationships/tags" Target="../tags/tag695.xml"/><Relationship Id="rId11" Type="http://schemas.openxmlformats.org/officeDocument/2006/relationships/tags" Target="../tags/tag694.xml"/><Relationship Id="rId10" Type="http://schemas.openxmlformats.org/officeDocument/2006/relationships/tags" Target="../tags/tag693.xml"/><Relationship Id="rId1" Type="http://schemas.openxmlformats.org/officeDocument/2006/relationships/tags" Target="../tags/tag688.xml"/></Relationships>
</file>

<file path=ppt/slides/_rels/slide2.xml.rels><?xml version="1.0" encoding="UTF-8" standalone="yes"?>
<Relationships xmlns="http://schemas.openxmlformats.org/package/2006/relationships"><Relationship Id="rId9" Type="http://schemas.openxmlformats.org/officeDocument/2006/relationships/tags" Target="../tags/tag478.xml"/><Relationship Id="rId8" Type="http://schemas.openxmlformats.org/officeDocument/2006/relationships/tags" Target="../tags/tag477.xml"/><Relationship Id="rId7" Type="http://schemas.openxmlformats.org/officeDocument/2006/relationships/tags" Target="../tags/tag47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47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4" Type="http://schemas.openxmlformats.org/officeDocument/2006/relationships/notesSlide" Target="../notesSlides/notesSlide1.xml"/><Relationship Id="rId13" Type="http://schemas.openxmlformats.org/officeDocument/2006/relationships/slideLayout" Target="../slideLayouts/slideLayout36.xml"/><Relationship Id="rId12" Type="http://schemas.openxmlformats.org/officeDocument/2006/relationships/tags" Target="../tags/tag481.xml"/><Relationship Id="rId11" Type="http://schemas.openxmlformats.org/officeDocument/2006/relationships/tags" Target="../tags/tag480.xml"/><Relationship Id="rId10" Type="http://schemas.openxmlformats.org/officeDocument/2006/relationships/tags" Target="../tags/tag479.xml"/><Relationship Id="rId1" Type="http://schemas.openxmlformats.org/officeDocument/2006/relationships/tags" Target="../tags/tag474.xml"/></Relationships>
</file>

<file path=ppt/slides/_rels/slide20.xml.rels><?xml version="1.0" encoding="UTF-8" standalone="yes"?>
<Relationships xmlns="http://schemas.openxmlformats.org/package/2006/relationships"><Relationship Id="rId9" Type="http://schemas.openxmlformats.org/officeDocument/2006/relationships/tags" Target="../tags/tag726.xml"/><Relationship Id="rId8" Type="http://schemas.openxmlformats.org/officeDocument/2006/relationships/tags" Target="../tags/tag725.xml"/><Relationship Id="rId7" Type="http://schemas.openxmlformats.org/officeDocument/2006/relationships/tags" Target="../tags/tag72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72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5" Type="http://schemas.openxmlformats.org/officeDocument/2006/relationships/slideLayout" Target="../slideLayouts/slideLayout36.xml"/><Relationship Id="rId14" Type="http://schemas.openxmlformats.org/officeDocument/2006/relationships/tags" Target="../tags/tag731.xml"/><Relationship Id="rId13" Type="http://schemas.openxmlformats.org/officeDocument/2006/relationships/tags" Target="../tags/tag730.xml"/><Relationship Id="rId12" Type="http://schemas.openxmlformats.org/officeDocument/2006/relationships/tags" Target="../tags/tag729.xml"/><Relationship Id="rId11" Type="http://schemas.openxmlformats.org/officeDocument/2006/relationships/tags" Target="../tags/tag728.xml"/><Relationship Id="rId10" Type="http://schemas.openxmlformats.org/officeDocument/2006/relationships/tags" Target="../tags/tag727.xml"/><Relationship Id="rId1" Type="http://schemas.openxmlformats.org/officeDocument/2006/relationships/tags" Target="../tags/tag722.xml"/></Relationships>
</file>

<file path=ppt/slides/_rels/slide21.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8" Type="http://schemas.openxmlformats.org/officeDocument/2006/relationships/slideLayout" Target="../slideLayouts/slideLayout18.xml"/><Relationship Id="rId57" Type="http://schemas.openxmlformats.org/officeDocument/2006/relationships/tags" Target="../tags/tag788.xml"/><Relationship Id="rId56" Type="http://schemas.openxmlformats.org/officeDocument/2006/relationships/tags" Target="../tags/tag787.xml"/><Relationship Id="rId55" Type="http://schemas.openxmlformats.org/officeDocument/2006/relationships/tags" Target="../tags/tag786.xml"/><Relationship Id="rId54" Type="http://schemas.openxmlformats.org/officeDocument/2006/relationships/tags" Target="../tags/tag785.xml"/><Relationship Id="rId53" Type="http://schemas.openxmlformats.org/officeDocument/2006/relationships/tags" Target="../tags/tag784.xml"/><Relationship Id="rId52" Type="http://schemas.openxmlformats.org/officeDocument/2006/relationships/tags" Target="../tags/tag783.xml"/><Relationship Id="rId51" Type="http://schemas.openxmlformats.org/officeDocument/2006/relationships/tags" Target="../tags/tag782.xml"/><Relationship Id="rId50" Type="http://schemas.openxmlformats.org/officeDocument/2006/relationships/tags" Target="../tags/tag781.xml"/><Relationship Id="rId5" Type="http://schemas.openxmlformats.org/officeDocument/2006/relationships/tags" Target="../tags/tag736.xml"/><Relationship Id="rId49" Type="http://schemas.openxmlformats.org/officeDocument/2006/relationships/tags" Target="../tags/tag780.xml"/><Relationship Id="rId48" Type="http://schemas.openxmlformats.org/officeDocument/2006/relationships/tags" Target="../tags/tag779.xml"/><Relationship Id="rId47" Type="http://schemas.openxmlformats.org/officeDocument/2006/relationships/tags" Target="../tags/tag778.xml"/><Relationship Id="rId46" Type="http://schemas.openxmlformats.org/officeDocument/2006/relationships/tags" Target="../tags/tag777.xml"/><Relationship Id="rId45" Type="http://schemas.openxmlformats.org/officeDocument/2006/relationships/tags" Target="../tags/tag776.xml"/><Relationship Id="rId44" Type="http://schemas.openxmlformats.org/officeDocument/2006/relationships/tags" Target="../tags/tag775.xml"/><Relationship Id="rId43" Type="http://schemas.openxmlformats.org/officeDocument/2006/relationships/tags" Target="../tags/tag774.xml"/><Relationship Id="rId42" Type="http://schemas.openxmlformats.org/officeDocument/2006/relationships/tags" Target="../tags/tag773.xml"/><Relationship Id="rId41" Type="http://schemas.openxmlformats.org/officeDocument/2006/relationships/tags" Target="../tags/tag772.xml"/><Relationship Id="rId40" Type="http://schemas.openxmlformats.org/officeDocument/2006/relationships/tags" Target="../tags/tag771.xml"/><Relationship Id="rId4" Type="http://schemas.openxmlformats.org/officeDocument/2006/relationships/tags" Target="../tags/tag735.xml"/><Relationship Id="rId39" Type="http://schemas.openxmlformats.org/officeDocument/2006/relationships/tags" Target="../tags/tag770.xml"/><Relationship Id="rId38" Type="http://schemas.openxmlformats.org/officeDocument/2006/relationships/tags" Target="../tags/tag769.xml"/><Relationship Id="rId37" Type="http://schemas.openxmlformats.org/officeDocument/2006/relationships/tags" Target="../tags/tag768.xml"/><Relationship Id="rId36" Type="http://schemas.openxmlformats.org/officeDocument/2006/relationships/tags" Target="../tags/tag767.xml"/><Relationship Id="rId35" Type="http://schemas.openxmlformats.org/officeDocument/2006/relationships/tags" Target="../tags/tag766.xml"/><Relationship Id="rId34" Type="http://schemas.openxmlformats.org/officeDocument/2006/relationships/tags" Target="../tags/tag765.xml"/><Relationship Id="rId33" Type="http://schemas.openxmlformats.org/officeDocument/2006/relationships/tags" Target="../tags/tag764.xml"/><Relationship Id="rId32" Type="http://schemas.openxmlformats.org/officeDocument/2006/relationships/tags" Target="../tags/tag763.xml"/><Relationship Id="rId31" Type="http://schemas.openxmlformats.org/officeDocument/2006/relationships/tags" Target="../tags/tag762.xml"/><Relationship Id="rId30" Type="http://schemas.openxmlformats.org/officeDocument/2006/relationships/tags" Target="../tags/tag761.xml"/><Relationship Id="rId3" Type="http://schemas.openxmlformats.org/officeDocument/2006/relationships/tags" Target="../tags/tag734.xml"/><Relationship Id="rId29" Type="http://schemas.openxmlformats.org/officeDocument/2006/relationships/tags" Target="../tags/tag760.xml"/><Relationship Id="rId28" Type="http://schemas.openxmlformats.org/officeDocument/2006/relationships/tags" Target="../tags/tag759.xml"/><Relationship Id="rId27" Type="http://schemas.openxmlformats.org/officeDocument/2006/relationships/tags" Target="../tags/tag758.xml"/><Relationship Id="rId26" Type="http://schemas.openxmlformats.org/officeDocument/2006/relationships/tags" Target="../tags/tag757.xml"/><Relationship Id="rId25" Type="http://schemas.openxmlformats.org/officeDocument/2006/relationships/tags" Target="../tags/tag756.xml"/><Relationship Id="rId24" Type="http://schemas.openxmlformats.org/officeDocument/2006/relationships/tags" Target="../tags/tag755.xml"/><Relationship Id="rId23" Type="http://schemas.openxmlformats.org/officeDocument/2006/relationships/tags" Target="../tags/tag754.xml"/><Relationship Id="rId22" Type="http://schemas.openxmlformats.org/officeDocument/2006/relationships/tags" Target="../tags/tag753.xml"/><Relationship Id="rId21" Type="http://schemas.openxmlformats.org/officeDocument/2006/relationships/tags" Target="../tags/tag752.xml"/><Relationship Id="rId20" Type="http://schemas.openxmlformats.org/officeDocument/2006/relationships/tags" Target="../tags/tag751.xml"/><Relationship Id="rId2" Type="http://schemas.openxmlformats.org/officeDocument/2006/relationships/tags" Target="../tags/tag733.xml"/><Relationship Id="rId19" Type="http://schemas.openxmlformats.org/officeDocument/2006/relationships/tags" Target="../tags/tag750.xml"/><Relationship Id="rId18" Type="http://schemas.openxmlformats.org/officeDocument/2006/relationships/tags" Target="../tags/tag749.xml"/><Relationship Id="rId17" Type="http://schemas.openxmlformats.org/officeDocument/2006/relationships/tags" Target="../tags/tag748.xml"/><Relationship Id="rId16" Type="http://schemas.openxmlformats.org/officeDocument/2006/relationships/tags" Target="../tags/tag747.xml"/><Relationship Id="rId15" Type="http://schemas.openxmlformats.org/officeDocument/2006/relationships/tags" Target="../tags/tag746.xml"/><Relationship Id="rId14" Type="http://schemas.openxmlformats.org/officeDocument/2006/relationships/tags" Target="../tags/tag745.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tags" Target="../tags/tag732.xml"/></Relationships>
</file>

<file path=ppt/slides/_rels/slide22.xml.rels><?xml version="1.0" encoding="UTF-8" standalone="yes"?>
<Relationships xmlns="http://schemas.openxmlformats.org/package/2006/relationships"><Relationship Id="rId9" Type="http://schemas.openxmlformats.org/officeDocument/2006/relationships/tags" Target="../tags/tag793.xml"/><Relationship Id="rId8" Type="http://schemas.openxmlformats.org/officeDocument/2006/relationships/tags" Target="../tags/tag792.xml"/><Relationship Id="rId7" Type="http://schemas.openxmlformats.org/officeDocument/2006/relationships/tags" Target="../tags/tag79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79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8" Type="http://schemas.openxmlformats.org/officeDocument/2006/relationships/slideLayout" Target="../slideLayouts/slideLayout36.xml"/><Relationship Id="rId17" Type="http://schemas.openxmlformats.org/officeDocument/2006/relationships/tags" Target="../tags/tag801.xml"/><Relationship Id="rId16" Type="http://schemas.openxmlformats.org/officeDocument/2006/relationships/tags" Target="../tags/tag800.xml"/><Relationship Id="rId15" Type="http://schemas.openxmlformats.org/officeDocument/2006/relationships/tags" Target="../tags/tag799.xml"/><Relationship Id="rId14" Type="http://schemas.openxmlformats.org/officeDocument/2006/relationships/tags" Target="../tags/tag798.xml"/><Relationship Id="rId13" Type="http://schemas.openxmlformats.org/officeDocument/2006/relationships/tags" Target="../tags/tag797.xml"/><Relationship Id="rId12" Type="http://schemas.openxmlformats.org/officeDocument/2006/relationships/tags" Target="../tags/tag796.xml"/><Relationship Id="rId11" Type="http://schemas.openxmlformats.org/officeDocument/2006/relationships/tags" Target="../tags/tag795.xml"/><Relationship Id="rId10" Type="http://schemas.openxmlformats.org/officeDocument/2006/relationships/tags" Target="../tags/tag794.xml"/><Relationship Id="rId1" Type="http://schemas.openxmlformats.org/officeDocument/2006/relationships/tags" Target="../tags/tag789.xml"/></Relationships>
</file>

<file path=ppt/slides/_rels/slide23.xml.rels><?xml version="1.0" encoding="UTF-8" standalone="yes"?>
<Relationships xmlns="http://schemas.openxmlformats.org/package/2006/relationships"><Relationship Id="rId9" Type="http://schemas.openxmlformats.org/officeDocument/2006/relationships/tags" Target="../tags/tag806.xml"/><Relationship Id="rId8" Type="http://schemas.openxmlformats.org/officeDocument/2006/relationships/tags" Target="../tags/tag80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80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803.xml"/><Relationship Id="rId13" Type="http://schemas.openxmlformats.org/officeDocument/2006/relationships/slideLayout" Target="../slideLayouts/slideLayout36.xml"/><Relationship Id="rId12" Type="http://schemas.openxmlformats.org/officeDocument/2006/relationships/tags" Target="../tags/tag809.xml"/><Relationship Id="rId11" Type="http://schemas.openxmlformats.org/officeDocument/2006/relationships/tags" Target="../tags/tag808.xml"/><Relationship Id="rId10" Type="http://schemas.openxmlformats.org/officeDocument/2006/relationships/tags" Target="../tags/tag807.xml"/><Relationship Id="rId1" Type="http://schemas.openxmlformats.org/officeDocument/2006/relationships/tags" Target="../tags/tag802.xml"/></Relationships>
</file>

<file path=ppt/slides/_rels/slide24.xml.rels><?xml version="1.0" encoding="UTF-8" standalone="yes"?>
<Relationships xmlns="http://schemas.openxmlformats.org/package/2006/relationships"><Relationship Id="rId9" Type="http://schemas.openxmlformats.org/officeDocument/2006/relationships/tags" Target="../tags/tag814.xml"/><Relationship Id="rId8" Type="http://schemas.openxmlformats.org/officeDocument/2006/relationships/tags" Target="../tags/tag813.xml"/><Relationship Id="rId7" Type="http://schemas.openxmlformats.org/officeDocument/2006/relationships/tags" Target="../tags/tag81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1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817.xml"/><Relationship Id="rId11" Type="http://schemas.openxmlformats.org/officeDocument/2006/relationships/tags" Target="../tags/tag816.xml"/><Relationship Id="rId10" Type="http://schemas.openxmlformats.org/officeDocument/2006/relationships/tags" Target="../tags/tag815.xml"/><Relationship Id="rId1" Type="http://schemas.openxmlformats.org/officeDocument/2006/relationships/tags" Target="../tags/tag810.xml"/></Relationships>
</file>

<file path=ppt/slides/_rels/slide25.xml.rels><?xml version="1.0" encoding="UTF-8" standalone="yes"?>
<Relationships xmlns="http://schemas.openxmlformats.org/package/2006/relationships"><Relationship Id="rId9" Type="http://schemas.openxmlformats.org/officeDocument/2006/relationships/tags" Target="../tags/tag822.xml"/><Relationship Id="rId8" Type="http://schemas.openxmlformats.org/officeDocument/2006/relationships/tags" Target="../tags/tag821.xml"/><Relationship Id="rId7" Type="http://schemas.openxmlformats.org/officeDocument/2006/relationships/tags" Target="../tags/tag82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1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8" Type="http://schemas.openxmlformats.org/officeDocument/2006/relationships/notesSlide" Target="../notesSlides/notesSlide8.xml"/><Relationship Id="rId17" Type="http://schemas.openxmlformats.org/officeDocument/2006/relationships/slideLayout" Target="../slideLayouts/slideLayout36.xml"/><Relationship Id="rId16" Type="http://schemas.openxmlformats.org/officeDocument/2006/relationships/tags" Target="../tags/tag829.xml"/><Relationship Id="rId15" Type="http://schemas.openxmlformats.org/officeDocument/2006/relationships/tags" Target="../tags/tag828.xml"/><Relationship Id="rId14" Type="http://schemas.openxmlformats.org/officeDocument/2006/relationships/tags" Target="../tags/tag827.xml"/><Relationship Id="rId13" Type="http://schemas.openxmlformats.org/officeDocument/2006/relationships/tags" Target="../tags/tag826.xml"/><Relationship Id="rId12" Type="http://schemas.openxmlformats.org/officeDocument/2006/relationships/tags" Target="../tags/tag825.xml"/><Relationship Id="rId11" Type="http://schemas.openxmlformats.org/officeDocument/2006/relationships/tags" Target="../tags/tag824.xml"/><Relationship Id="rId10" Type="http://schemas.openxmlformats.org/officeDocument/2006/relationships/tags" Target="../tags/tag823.xml"/><Relationship Id="rId1" Type="http://schemas.openxmlformats.org/officeDocument/2006/relationships/tags" Target="../tags/tag818.xml"/></Relationships>
</file>

<file path=ppt/slides/_rels/slide26.xml.rels><?xml version="1.0" encoding="UTF-8" standalone="yes"?>
<Relationships xmlns="http://schemas.openxmlformats.org/package/2006/relationships"><Relationship Id="rId9" Type="http://schemas.openxmlformats.org/officeDocument/2006/relationships/tags" Target="../tags/tag834.xml"/><Relationship Id="rId8" Type="http://schemas.openxmlformats.org/officeDocument/2006/relationships/tags" Target="../tags/tag833.xml"/><Relationship Id="rId7" Type="http://schemas.openxmlformats.org/officeDocument/2006/relationships/tags" Target="../tags/tag83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3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2" Type="http://schemas.openxmlformats.org/officeDocument/2006/relationships/slideLayout" Target="../slideLayouts/slideLayout36.xml"/><Relationship Id="rId11" Type="http://schemas.openxmlformats.org/officeDocument/2006/relationships/tags" Target="../tags/tag836.xml"/><Relationship Id="rId10" Type="http://schemas.openxmlformats.org/officeDocument/2006/relationships/tags" Target="../tags/tag835.xml"/><Relationship Id="rId1" Type="http://schemas.openxmlformats.org/officeDocument/2006/relationships/tags" Target="../tags/tag83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837.xml"/></Relationships>
</file>

<file path=ppt/slides/_rels/slide28.xml.rels><?xml version="1.0" encoding="UTF-8" standalone="yes"?>
<Relationships xmlns="http://schemas.openxmlformats.org/package/2006/relationships"><Relationship Id="rId9" Type="http://schemas.openxmlformats.org/officeDocument/2006/relationships/tags" Target="../tags/tag842.xml"/><Relationship Id="rId8" Type="http://schemas.openxmlformats.org/officeDocument/2006/relationships/tags" Target="../tags/tag841.xml"/><Relationship Id="rId7" Type="http://schemas.openxmlformats.org/officeDocument/2006/relationships/tags" Target="../tags/tag84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39.xml"/><Relationship Id="rId3" Type="http://schemas.openxmlformats.org/officeDocument/2006/relationships/image" Target="file:///C:\Users\1V994W2\PycharmProjects\PPT_Background_Generation/pic_temp/0_pic_quater_right_down.png" TargetMode="External"/><Relationship Id="rId23" Type="http://schemas.openxmlformats.org/officeDocument/2006/relationships/notesSlide" Target="../notesSlides/notesSlide9.xml"/><Relationship Id="rId22" Type="http://schemas.openxmlformats.org/officeDocument/2006/relationships/slideLayout" Target="../slideLayouts/slideLayout36.xml"/><Relationship Id="rId21" Type="http://schemas.openxmlformats.org/officeDocument/2006/relationships/tags" Target="../tags/tag854.xml"/><Relationship Id="rId20" Type="http://schemas.openxmlformats.org/officeDocument/2006/relationships/tags" Target="../tags/tag853.xml"/><Relationship Id="rId2" Type="http://schemas.openxmlformats.org/officeDocument/2006/relationships/image" Target="../media/image2.png"/><Relationship Id="rId19" Type="http://schemas.openxmlformats.org/officeDocument/2006/relationships/tags" Target="../tags/tag852.xml"/><Relationship Id="rId18" Type="http://schemas.openxmlformats.org/officeDocument/2006/relationships/tags" Target="../tags/tag851.xml"/><Relationship Id="rId17" Type="http://schemas.openxmlformats.org/officeDocument/2006/relationships/tags" Target="../tags/tag850.xml"/><Relationship Id="rId16" Type="http://schemas.openxmlformats.org/officeDocument/2006/relationships/tags" Target="../tags/tag849.xml"/><Relationship Id="rId15" Type="http://schemas.openxmlformats.org/officeDocument/2006/relationships/tags" Target="../tags/tag848.xml"/><Relationship Id="rId14" Type="http://schemas.openxmlformats.org/officeDocument/2006/relationships/tags" Target="../tags/tag847.xml"/><Relationship Id="rId13" Type="http://schemas.openxmlformats.org/officeDocument/2006/relationships/tags" Target="../tags/tag846.xml"/><Relationship Id="rId12" Type="http://schemas.openxmlformats.org/officeDocument/2006/relationships/tags" Target="../tags/tag845.xml"/><Relationship Id="rId11" Type="http://schemas.openxmlformats.org/officeDocument/2006/relationships/tags" Target="../tags/tag844.xml"/><Relationship Id="rId10" Type="http://schemas.openxmlformats.org/officeDocument/2006/relationships/tags" Target="../tags/tag843.xml"/><Relationship Id="rId1" Type="http://schemas.openxmlformats.org/officeDocument/2006/relationships/tags" Target="../tags/tag838.xml"/></Relationships>
</file>

<file path=ppt/slides/_rels/slide29.xml.rels><?xml version="1.0" encoding="UTF-8" standalone="yes"?>
<Relationships xmlns="http://schemas.openxmlformats.org/package/2006/relationships"><Relationship Id="rId9" Type="http://schemas.openxmlformats.org/officeDocument/2006/relationships/tags" Target="../tags/tag859.xml"/><Relationship Id="rId8" Type="http://schemas.openxmlformats.org/officeDocument/2006/relationships/tags" Target="../tags/tag858.xml"/><Relationship Id="rId7" Type="http://schemas.openxmlformats.org/officeDocument/2006/relationships/tags" Target="../tags/tag85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56.xml"/><Relationship Id="rId3" Type="http://schemas.openxmlformats.org/officeDocument/2006/relationships/image" Target="file:///C:\Users\1V994W2\PycharmProjects\PPT_Background_Generation/pic_temp/0_pic_quater_right_down.png" TargetMode="External"/><Relationship Id="rId20" Type="http://schemas.openxmlformats.org/officeDocument/2006/relationships/slideLayout" Target="../slideLayouts/slideLayout36.xml"/><Relationship Id="rId2" Type="http://schemas.openxmlformats.org/officeDocument/2006/relationships/image" Target="../media/image2.png"/><Relationship Id="rId19" Type="http://schemas.openxmlformats.org/officeDocument/2006/relationships/tags" Target="../tags/tag869.xml"/><Relationship Id="rId18" Type="http://schemas.openxmlformats.org/officeDocument/2006/relationships/tags" Target="../tags/tag868.xml"/><Relationship Id="rId17" Type="http://schemas.openxmlformats.org/officeDocument/2006/relationships/tags" Target="../tags/tag867.xml"/><Relationship Id="rId16" Type="http://schemas.openxmlformats.org/officeDocument/2006/relationships/tags" Target="../tags/tag866.xml"/><Relationship Id="rId15" Type="http://schemas.openxmlformats.org/officeDocument/2006/relationships/tags" Target="../tags/tag865.xml"/><Relationship Id="rId14" Type="http://schemas.openxmlformats.org/officeDocument/2006/relationships/tags" Target="../tags/tag864.xml"/><Relationship Id="rId13" Type="http://schemas.openxmlformats.org/officeDocument/2006/relationships/tags" Target="../tags/tag863.xml"/><Relationship Id="rId12" Type="http://schemas.openxmlformats.org/officeDocument/2006/relationships/tags" Target="../tags/tag862.xml"/><Relationship Id="rId11" Type="http://schemas.openxmlformats.org/officeDocument/2006/relationships/tags" Target="../tags/tag861.xml"/><Relationship Id="rId10" Type="http://schemas.openxmlformats.org/officeDocument/2006/relationships/tags" Target="../tags/tag860.xml"/><Relationship Id="rId1" Type="http://schemas.openxmlformats.org/officeDocument/2006/relationships/tags" Target="../tags/tag855.xml"/></Relationships>
</file>

<file path=ppt/slides/_rels/slide3.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48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8" Type="http://schemas.openxmlformats.org/officeDocument/2006/relationships/notesSlide" Target="../notesSlides/notesSlide2.xml"/><Relationship Id="rId17" Type="http://schemas.openxmlformats.org/officeDocument/2006/relationships/slideLayout" Target="../slideLayouts/slideLayout36.xml"/><Relationship Id="rId16" Type="http://schemas.openxmlformats.org/officeDocument/2006/relationships/tags" Target="../tags/tag493.xml"/><Relationship Id="rId15" Type="http://schemas.openxmlformats.org/officeDocument/2006/relationships/tags" Target="../tags/tag492.xml"/><Relationship Id="rId14" Type="http://schemas.openxmlformats.org/officeDocument/2006/relationships/tags" Target="../tags/tag491.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tags" Target="../tags/tag482.xml"/></Relationships>
</file>

<file path=ppt/slides/_rels/slide30.xml.rels><?xml version="1.0" encoding="UTF-8" standalone="yes"?>
<Relationships xmlns="http://schemas.openxmlformats.org/package/2006/relationships"><Relationship Id="rId9" Type="http://schemas.openxmlformats.org/officeDocument/2006/relationships/tags" Target="../tags/tag874.xml"/><Relationship Id="rId8" Type="http://schemas.openxmlformats.org/officeDocument/2006/relationships/tags" Target="../tags/tag873.xml"/><Relationship Id="rId7" Type="http://schemas.openxmlformats.org/officeDocument/2006/relationships/tags" Target="../tags/tag87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7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notesSlide" Target="../notesSlides/notesSlide10.xml"/><Relationship Id="rId16" Type="http://schemas.openxmlformats.org/officeDocument/2006/relationships/slideLayout" Target="../slideLayouts/slideLayout36.xml"/><Relationship Id="rId15" Type="http://schemas.openxmlformats.org/officeDocument/2006/relationships/tags" Target="../tags/tag880.xml"/><Relationship Id="rId14" Type="http://schemas.openxmlformats.org/officeDocument/2006/relationships/tags" Target="../tags/tag879.xml"/><Relationship Id="rId13" Type="http://schemas.openxmlformats.org/officeDocument/2006/relationships/tags" Target="../tags/tag878.xml"/><Relationship Id="rId12" Type="http://schemas.openxmlformats.org/officeDocument/2006/relationships/tags" Target="../tags/tag877.xml"/><Relationship Id="rId11" Type="http://schemas.openxmlformats.org/officeDocument/2006/relationships/tags" Target="../tags/tag876.xml"/><Relationship Id="rId10" Type="http://schemas.openxmlformats.org/officeDocument/2006/relationships/tags" Target="../tags/tag875.xml"/><Relationship Id="rId1" Type="http://schemas.openxmlformats.org/officeDocument/2006/relationships/tags" Target="../tags/tag870.xml"/></Relationships>
</file>

<file path=ppt/slides/_rels/slide31.xml.rels><?xml version="1.0" encoding="UTF-8" standalone="yes"?>
<Relationships xmlns="http://schemas.openxmlformats.org/package/2006/relationships"><Relationship Id="rId9" Type="http://schemas.openxmlformats.org/officeDocument/2006/relationships/tags" Target="../tags/tag885.xml"/><Relationship Id="rId8" Type="http://schemas.openxmlformats.org/officeDocument/2006/relationships/tags" Target="../tags/tag884.xml"/><Relationship Id="rId7" Type="http://schemas.openxmlformats.org/officeDocument/2006/relationships/tags" Target="../tags/tag88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82.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892.xml"/><Relationship Id="rId15" Type="http://schemas.openxmlformats.org/officeDocument/2006/relationships/tags" Target="../tags/tag891.xml"/><Relationship Id="rId14" Type="http://schemas.openxmlformats.org/officeDocument/2006/relationships/tags" Target="../tags/tag890.xml"/><Relationship Id="rId13" Type="http://schemas.openxmlformats.org/officeDocument/2006/relationships/tags" Target="../tags/tag889.xml"/><Relationship Id="rId12" Type="http://schemas.openxmlformats.org/officeDocument/2006/relationships/tags" Target="../tags/tag888.xml"/><Relationship Id="rId11" Type="http://schemas.openxmlformats.org/officeDocument/2006/relationships/tags" Target="../tags/tag887.xml"/><Relationship Id="rId10" Type="http://schemas.openxmlformats.org/officeDocument/2006/relationships/tags" Target="../tags/tag886.xml"/><Relationship Id="rId1" Type="http://schemas.openxmlformats.org/officeDocument/2006/relationships/tags" Target="../tags/tag881.xml"/></Relationships>
</file>

<file path=ppt/slides/_rels/slide32.xml.rels><?xml version="1.0" encoding="UTF-8" standalone="yes"?>
<Relationships xmlns="http://schemas.openxmlformats.org/package/2006/relationships"><Relationship Id="rId9" Type="http://schemas.openxmlformats.org/officeDocument/2006/relationships/tags" Target="../tags/tag897.xml"/><Relationship Id="rId8" Type="http://schemas.openxmlformats.org/officeDocument/2006/relationships/tags" Target="../tags/tag896.xml"/><Relationship Id="rId7" Type="http://schemas.openxmlformats.org/officeDocument/2006/relationships/tags" Target="../tags/tag89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89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5" Type="http://schemas.openxmlformats.org/officeDocument/2006/relationships/slideLayout" Target="../slideLayouts/slideLayout36.xml"/><Relationship Id="rId14" Type="http://schemas.openxmlformats.org/officeDocument/2006/relationships/tags" Target="../tags/tag902.xml"/><Relationship Id="rId13" Type="http://schemas.openxmlformats.org/officeDocument/2006/relationships/tags" Target="../tags/tag901.xml"/><Relationship Id="rId12" Type="http://schemas.openxmlformats.org/officeDocument/2006/relationships/tags" Target="../tags/tag900.xml"/><Relationship Id="rId11" Type="http://schemas.openxmlformats.org/officeDocument/2006/relationships/tags" Target="../tags/tag899.xml"/><Relationship Id="rId10" Type="http://schemas.openxmlformats.org/officeDocument/2006/relationships/tags" Target="../tags/tag898.xml"/><Relationship Id="rId1" Type="http://schemas.openxmlformats.org/officeDocument/2006/relationships/tags" Target="../tags/tag893.xml"/></Relationships>
</file>

<file path=ppt/slides/_rels/slide33.xml.rels><?xml version="1.0" encoding="UTF-8" standalone="yes"?>
<Relationships xmlns="http://schemas.openxmlformats.org/package/2006/relationships"><Relationship Id="rId9" Type="http://schemas.openxmlformats.org/officeDocument/2006/relationships/tags" Target="../tags/tag907.xml"/><Relationship Id="rId8" Type="http://schemas.openxmlformats.org/officeDocument/2006/relationships/tags" Target="../tags/tag906.xml"/><Relationship Id="rId7" Type="http://schemas.openxmlformats.org/officeDocument/2006/relationships/tags" Target="../tags/tag90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90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910.xml"/><Relationship Id="rId11" Type="http://schemas.openxmlformats.org/officeDocument/2006/relationships/tags" Target="../tags/tag909.xml"/><Relationship Id="rId10" Type="http://schemas.openxmlformats.org/officeDocument/2006/relationships/tags" Target="../tags/tag908.xml"/><Relationship Id="rId1" Type="http://schemas.openxmlformats.org/officeDocument/2006/relationships/tags" Target="../tags/tag903.xml"/></Relationships>
</file>

<file path=ppt/slides/_rels/slide34.xml.rels><?xml version="1.0" encoding="UTF-8" standalone="yes"?>
<Relationships xmlns="http://schemas.openxmlformats.org/package/2006/relationships"><Relationship Id="rId9" Type="http://schemas.openxmlformats.org/officeDocument/2006/relationships/tags" Target="../tags/tag915.xml"/><Relationship Id="rId8" Type="http://schemas.openxmlformats.org/officeDocument/2006/relationships/tags" Target="../tags/tag914.xml"/><Relationship Id="rId7" Type="http://schemas.openxmlformats.org/officeDocument/2006/relationships/tags" Target="../tags/tag91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9" Type="http://schemas.openxmlformats.org/officeDocument/2006/relationships/slideLayout" Target="../slideLayouts/slideLayout36.xml"/><Relationship Id="rId48" Type="http://schemas.openxmlformats.org/officeDocument/2006/relationships/tags" Target="../tags/tag954.xml"/><Relationship Id="rId47" Type="http://schemas.openxmlformats.org/officeDocument/2006/relationships/tags" Target="../tags/tag953.xml"/><Relationship Id="rId46" Type="http://schemas.openxmlformats.org/officeDocument/2006/relationships/tags" Target="../tags/tag952.xml"/><Relationship Id="rId45" Type="http://schemas.openxmlformats.org/officeDocument/2006/relationships/tags" Target="../tags/tag951.xml"/><Relationship Id="rId44" Type="http://schemas.openxmlformats.org/officeDocument/2006/relationships/tags" Target="../tags/tag950.xml"/><Relationship Id="rId43" Type="http://schemas.openxmlformats.org/officeDocument/2006/relationships/tags" Target="../tags/tag949.xml"/><Relationship Id="rId42" Type="http://schemas.openxmlformats.org/officeDocument/2006/relationships/tags" Target="../tags/tag948.xml"/><Relationship Id="rId41" Type="http://schemas.openxmlformats.org/officeDocument/2006/relationships/tags" Target="../tags/tag947.xml"/><Relationship Id="rId40" Type="http://schemas.openxmlformats.org/officeDocument/2006/relationships/tags" Target="../tags/tag946.xml"/><Relationship Id="rId4" Type="http://schemas.openxmlformats.org/officeDocument/2006/relationships/tags" Target="../tags/tag912.xml"/><Relationship Id="rId39" Type="http://schemas.openxmlformats.org/officeDocument/2006/relationships/tags" Target="../tags/tag945.xml"/><Relationship Id="rId38" Type="http://schemas.openxmlformats.org/officeDocument/2006/relationships/tags" Target="../tags/tag944.xml"/><Relationship Id="rId37" Type="http://schemas.openxmlformats.org/officeDocument/2006/relationships/tags" Target="../tags/tag943.xml"/><Relationship Id="rId36" Type="http://schemas.openxmlformats.org/officeDocument/2006/relationships/tags" Target="../tags/tag942.xml"/><Relationship Id="rId35" Type="http://schemas.openxmlformats.org/officeDocument/2006/relationships/tags" Target="../tags/tag941.xml"/><Relationship Id="rId34" Type="http://schemas.openxmlformats.org/officeDocument/2006/relationships/tags" Target="../tags/tag940.xml"/><Relationship Id="rId33" Type="http://schemas.openxmlformats.org/officeDocument/2006/relationships/tags" Target="../tags/tag939.xml"/><Relationship Id="rId32" Type="http://schemas.openxmlformats.org/officeDocument/2006/relationships/tags" Target="../tags/tag938.xml"/><Relationship Id="rId31" Type="http://schemas.openxmlformats.org/officeDocument/2006/relationships/tags" Target="../tags/tag937.xml"/><Relationship Id="rId30" Type="http://schemas.openxmlformats.org/officeDocument/2006/relationships/tags" Target="../tags/tag936.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935.xml"/><Relationship Id="rId28" Type="http://schemas.openxmlformats.org/officeDocument/2006/relationships/tags" Target="../tags/tag934.xml"/><Relationship Id="rId27" Type="http://schemas.openxmlformats.org/officeDocument/2006/relationships/tags" Target="../tags/tag933.xml"/><Relationship Id="rId26" Type="http://schemas.openxmlformats.org/officeDocument/2006/relationships/tags" Target="../tags/tag932.xml"/><Relationship Id="rId25" Type="http://schemas.openxmlformats.org/officeDocument/2006/relationships/tags" Target="../tags/tag931.xml"/><Relationship Id="rId24" Type="http://schemas.openxmlformats.org/officeDocument/2006/relationships/tags" Target="../tags/tag930.xml"/><Relationship Id="rId23" Type="http://schemas.openxmlformats.org/officeDocument/2006/relationships/tags" Target="../tags/tag929.xml"/><Relationship Id="rId22" Type="http://schemas.openxmlformats.org/officeDocument/2006/relationships/tags" Target="../tags/tag928.xml"/><Relationship Id="rId21" Type="http://schemas.openxmlformats.org/officeDocument/2006/relationships/tags" Target="../tags/tag927.xml"/><Relationship Id="rId20" Type="http://schemas.openxmlformats.org/officeDocument/2006/relationships/tags" Target="../tags/tag926.xml"/><Relationship Id="rId2" Type="http://schemas.openxmlformats.org/officeDocument/2006/relationships/image" Target="../media/image2.png"/><Relationship Id="rId19" Type="http://schemas.openxmlformats.org/officeDocument/2006/relationships/tags" Target="../tags/tag925.xml"/><Relationship Id="rId18" Type="http://schemas.openxmlformats.org/officeDocument/2006/relationships/tags" Target="../tags/tag924.xml"/><Relationship Id="rId17" Type="http://schemas.openxmlformats.org/officeDocument/2006/relationships/tags" Target="../tags/tag923.xml"/><Relationship Id="rId16" Type="http://schemas.openxmlformats.org/officeDocument/2006/relationships/tags" Target="../tags/tag922.xml"/><Relationship Id="rId15" Type="http://schemas.openxmlformats.org/officeDocument/2006/relationships/tags" Target="../tags/tag921.xml"/><Relationship Id="rId14" Type="http://schemas.openxmlformats.org/officeDocument/2006/relationships/tags" Target="../tags/tag920.xml"/><Relationship Id="rId13" Type="http://schemas.openxmlformats.org/officeDocument/2006/relationships/tags" Target="../tags/tag919.xml"/><Relationship Id="rId12" Type="http://schemas.openxmlformats.org/officeDocument/2006/relationships/tags" Target="../tags/tag918.xml"/><Relationship Id="rId11" Type="http://schemas.openxmlformats.org/officeDocument/2006/relationships/tags" Target="../tags/tag917.xml"/><Relationship Id="rId10" Type="http://schemas.openxmlformats.org/officeDocument/2006/relationships/tags" Target="../tags/tag916.xml"/><Relationship Id="rId1" Type="http://schemas.openxmlformats.org/officeDocument/2006/relationships/tags" Target="../tags/tag911.xml"/></Relationships>
</file>

<file path=ppt/slides/_rels/slide35.xml.rels><?xml version="1.0" encoding="UTF-8" standalone="yes"?>
<Relationships xmlns="http://schemas.openxmlformats.org/package/2006/relationships"><Relationship Id="rId9" Type="http://schemas.openxmlformats.org/officeDocument/2006/relationships/tags" Target="../tags/tag959.xml"/><Relationship Id="rId8" Type="http://schemas.openxmlformats.org/officeDocument/2006/relationships/tags" Target="../tags/tag958.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957.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956.xml"/><Relationship Id="rId17" Type="http://schemas.openxmlformats.org/officeDocument/2006/relationships/slideLayout" Target="../slideLayouts/slideLayout36.xml"/><Relationship Id="rId16" Type="http://schemas.openxmlformats.org/officeDocument/2006/relationships/tags" Target="../tags/tag966.xml"/><Relationship Id="rId15" Type="http://schemas.openxmlformats.org/officeDocument/2006/relationships/tags" Target="../tags/tag965.xml"/><Relationship Id="rId14" Type="http://schemas.openxmlformats.org/officeDocument/2006/relationships/tags" Target="../tags/tag964.xml"/><Relationship Id="rId13" Type="http://schemas.openxmlformats.org/officeDocument/2006/relationships/tags" Target="../tags/tag963.xml"/><Relationship Id="rId12" Type="http://schemas.openxmlformats.org/officeDocument/2006/relationships/tags" Target="../tags/tag962.xml"/><Relationship Id="rId11" Type="http://schemas.openxmlformats.org/officeDocument/2006/relationships/tags" Target="../tags/tag961.xml"/><Relationship Id="rId10" Type="http://schemas.openxmlformats.org/officeDocument/2006/relationships/tags" Target="../tags/tag960.xml"/><Relationship Id="rId1" Type="http://schemas.openxmlformats.org/officeDocument/2006/relationships/tags" Target="../tags/tag955.xml"/></Relationships>
</file>

<file path=ppt/slides/_rels/slide36.xml.rels><?xml version="1.0" encoding="UTF-8" standalone="yes"?>
<Relationships xmlns="http://schemas.openxmlformats.org/package/2006/relationships"><Relationship Id="rId9" Type="http://schemas.openxmlformats.org/officeDocument/2006/relationships/tags" Target="../tags/tag973.xml"/><Relationship Id="rId8" Type="http://schemas.openxmlformats.org/officeDocument/2006/relationships/tags" Target="../tags/tag972.xml"/><Relationship Id="rId7" Type="http://schemas.openxmlformats.org/officeDocument/2006/relationships/tags" Target="../tags/tag971.x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1" Type="http://schemas.openxmlformats.org/officeDocument/2006/relationships/notesSlide" Target="../notesSlides/notesSlide11.xml"/><Relationship Id="rId20" Type="http://schemas.openxmlformats.org/officeDocument/2006/relationships/slideLayout" Target="../slideLayouts/slideLayout36.xml"/><Relationship Id="rId2" Type="http://schemas.openxmlformats.org/officeDocument/2006/relationships/tags" Target="../tags/tag968.xml"/><Relationship Id="rId19" Type="http://schemas.openxmlformats.org/officeDocument/2006/relationships/tags" Target="../tags/tag983.xml"/><Relationship Id="rId18" Type="http://schemas.openxmlformats.org/officeDocument/2006/relationships/tags" Target="../tags/tag982.xml"/><Relationship Id="rId17" Type="http://schemas.openxmlformats.org/officeDocument/2006/relationships/tags" Target="../tags/tag981.xml"/><Relationship Id="rId16" Type="http://schemas.openxmlformats.org/officeDocument/2006/relationships/tags" Target="../tags/tag980.xml"/><Relationship Id="rId15" Type="http://schemas.openxmlformats.org/officeDocument/2006/relationships/tags" Target="../tags/tag979.xml"/><Relationship Id="rId14" Type="http://schemas.openxmlformats.org/officeDocument/2006/relationships/tags" Target="../tags/tag978.xml"/><Relationship Id="rId13" Type="http://schemas.openxmlformats.org/officeDocument/2006/relationships/tags" Target="../tags/tag977.xml"/><Relationship Id="rId12" Type="http://schemas.openxmlformats.org/officeDocument/2006/relationships/tags" Target="../tags/tag976.xml"/><Relationship Id="rId11" Type="http://schemas.openxmlformats.org/officeDocument/2006/relationships/tags" Target="../tags/tag975.xml"/><Relationship Id="rId10" Type="http://schemas.openxmlformats.org/officeDocument/2006/relationships/tags" Target="../tags/tag974.xml"/><Relationship Id="rId1" Type="http://schemas.openxmlformats.org/officeDocument/2006/relationships/tags" Target="../tags/tag967.xml"/></Relationships>
</file>

<file path=ppt/slides/_rels/slide37.xml.rels><?xml version="1.0" encoding="UTF-8" standalone="yes"?>
<Relationships xmlns="http://schemas.openxmlformats.org/package/2006/relationships"><Relationship Id="rId9" Type="http://schemas.openxmlformats.org/officeDocument/2006/relationships/tags" Target="../tags/tag988.xml"/><Relationship Id="rId8" Type="http://schemas.openxmlformats.org/officeDocument/2006/relationships/tags" Target="../tags/tag987.xml"/><Relationship Id="rId7" Type="http://schemas.openxmlformats.org/officeDocument/2006/relationships/tags" Target="../tags/tag98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985.xml"/><Relationship Id="rId3" Type="http://schemas.openxmlformats.org/officeDocument/2006/relationships/image" Target="file:///C:\Users\1V994W2\PycharmProjects\PPT_Background_Generation/pic_temp/0_pic_quater_right_down.png" TargetMode="External"/><Relationship Id="rId20" Type="http://schemas.openxmlformats.org/officeDocument/2006/relationships/slideLayout" Target="../slideLayouts/slideLayout36.xml"/><Relationship Id="rId2" Type="http://schemas.openxmlformats.org/officeDocument/2006/relationships/image" Target="../media/image2.png"/><Relationship Id="rId19" Type="http://schemas.openxmlformats.org/officeDocument/2006/relationships/tags" Target="../tags/tag998.xml"/><Relationship Id="rId18" Type="http://schemas.openxmlformats.org/officeDocument/2006/relationships/tags" Target="../tags/tag997.xml"/><Relationship Id="rId17" Type="http://schemas.openxmlformats.org/officeDocument/2006/relationships/tags" Target="../tags/tag996.xml"/><Relationship Id="rId16" Type="http://schemas.openxmlformats.org/officeDocument/2006/relationships/tags" Target="../tags/tag995.xml"/><Relationship Id="rId15" Type="http://schemas.openxmlformats.org/officeDocument/2006/relationships/tags" Target="../tags/tag994.xml"/><Relationship Id="rId14" Type="http://schemas.openxmlformats.org/officeDocument/2006/relationships/tags" Target="../tags/tag993.xml"/><Relationship Id="rId13" Type="http://schemas.openxmlformats.org/officeDocument/2006/relationships/tags" Target="../tags/tag992.xml"/><Relationship Id="rId12" Type="http://schemas.openxmlformats.org/officeDocument/2006/relationships/tags" Target="../tags/tag991.xml"/><Relationship Id="rId11" Type="http://schemas.openxmlformats.org/officeDocument/2006/relationships/tags" Target="../tags/tag990.xml"/><Relationship Id="rId10" Type="http://schemas.openxmlformats.org/officeDocument/2006/relationships/tags" Target="../tags/tag989.xml"/><Relationship Id="rId1" Type="http://schemas.openxmlformats.org/officeDocument/2006/relationships/tags" Target="../tags/tag984.xml"/></Relationships>
</file>

<file path=ppt/slides/_rels/slide38.xml.rels><?xml version="1.0" encoding="UTF-8" standalone="yes"?>
<Relationships xmlns="http://schemas.openxmlformats.org/package/2006/relationships"><Relationship Id="rId9" Type="http://schemas.openxmlformats.org/officeDocument/2006/relationships/tags" Target="../tags/tag1003.xml"/><Relationship Id="rId8" Type="http://schemas.openxmlformats.org/officeDocument/2006/relationships/tags" Target="../tags/tag1002.xml"/><Relationship Id="rId7" Type="http://schemas.openxmlformats.org/officeDocument/2006/relationships/tags" Target="../tags/tag1001.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00.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006.xml"/><Relationship Id="rId11" Type="http://schemas.openxmlformats.org/officeDocument/2006/relationships/tags" Target="../tags/tag1005.xml"/><Relationship Id="rId10" Type="http://schemas.openxmlformats.org/officeDocument/2006/relationships/tags" Target="../tags/tag1004.xml"/><Relationship Id="rId1" Type="http://schemas.openxmlformats.org/officeDocument/2006/relationships/tags" Target="../tags/tag999.xml"/></Relationships>
</file>

<file path=ppt/slides/_rels/slide39.xml.rels><?xml version="1.0" encoding="UTF-8" standalone="yes"?>
<Relationships xmlns="http://schemas.openxmlformats.org/package/2006/relationships"><Relationship Id="rId9" Type="http://schemas.openxmlformats.org/officeDocument/2006/relationships/tags" Target="../tags/tag1011.xml"/><Relationship Id="rId8" Type="http://schemas.openxmlformats.org/officeDocument/2006/relationships/tags" Target="../tags/tag1010.xml"/><Relationship Id="rId7" Type="http://schemas.openxmlformats.org/officeDocument/2006/relationships/tags" Target="../tags/tag1009.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08.xml"/><Relationship Id="rId3" Type="http://schemas.openxmlformats.org/officeDocument/2006/relationships/image" Target="file:///C:\Users\1V994W2\PycharmProjects\PPT_Background_Generation/pic_temp/0_pic_quater_right_down.png" TargetMode="External"/><Relationship Id="rId23" Type="http://schemas.openxmlformats.org/officeDocument/2006/relationships/notesSlide" Target="../notesSlides/notesSlide12.xml"/><Relationship Id="rId22" Type="http://schemas.openxmlformats.org/officeDocument/2006/relationships/slideLayout" Target="../slideLayouts/slideLayout36.xml"/><Relationship Id="rId21" Type="http://schemas.openxmlformats.org/officeDocument/2006/relationships/tags" Target="../tags/tag1023.xml"/><Relationship Id="rId20" Type="http://schemas.openxmlformats.org/officeDocument/2006/relationships/tags" Target="../tags/tag1022.xml"/><Relationship Id="rId2" Type="http://schemas.openxmlformats.org/officeDocument/2006/relationships/image" Target="../media/image2.png"/><Relationship Id="rId19" Type="http://schemas.openxmlformats.org/officeDocument/2006/relationships/tags" Target="../tags/tag1021.xml"/><Relationship Id="rId18" Type="http://schemas.openxmlformats.org/officeDocument/2006/relationships/tags" Target="../tags/tag1020.xml"/><Relationship Id="rId17" Type="http://schemas.openxmlformats.org/officeDocument/2006/relationships/tags" Target="../tags/tag1019.xml"/><Relationship Id="rId16" Type="http://schemas.openxmlformats.org/officeDocument/2006/relationships/tags" Target="../tags/tag1018.xml"/><Relationship Id="rId15" Type="http://schemas.openxmlformats.org/officeDocument/2006/relationships/tags" Target="../tags/tag1017.xml"/><Relationship Id="rId14" Type="http://schemas.openxmlformats.org/officeDocument/2006/relationships/tags" Target="../tags/tag1016.xml"/><Relationship Id="rId13" Type="http://schemas.openxmlformats.org/officeDocument/2006/relationships/tags" Target="../tags/tag1015.xml"/><Relationship Id="rId12" Type="http://schemas.openxmlformats.org/officeDocument/2006/relationships/tags" Target="../tags/tag1014.xml"/><Relationship Id="rId11" Type="http://schemas.openxmlformats.org/officeDocument/2006/relationships/tags" Target="../tags/tag1013.xml"/><Relationship Id="rId10" Type="http://schemas.openxmlformats.org/officeDocument/2006/relationships/tags" Target="../tags/tag1012.xml"/><Relationship Id="rId1" Type="http://schemas.openxmlformats.org/officeDocument/2006/relationships/tags" Target="../tags/tag1007.xml"/></Relationships>
</file>

<file path=ppt/slides/_rels/slide4.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image" Target="../media/image7.png"/><Relationship Id="rId7" Type="http://schemas.openxmlformats.org/officeDocument/2006/relationships/tags" Target="../tags/tag49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49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500.xml"/><Relationship Id="rId11" Type="http://schemas.openxmlformats.org/officeDocument/2006/relationships/tags" Target="../tags/tag499.xml"/><Relationship Id="rId10" Type="http://schemas.openxmlformats.org/officeDocument/2006/relationships/tags" Target="../tags/tag498.xml"/><Relationship Id="rId1" Type="http://schemas.openxmlformats.org/officeDocument/2006/relationships/tags" Target="../tags/tag494.xml"/></Relationships>
</file>

<file path=ppt/slides/_rels/slide40.xml.rels><?xml version="1.0" encoding="UTF-8" standalone="yes"?>
<Relationships xmlns="http://schemas.openxmlformats.org/package/2006/relationships"><Relationship Id="rId9" Type="http://schemas.openxmlformats.org/officeDocument/2006/relationships/tags" Target="../tags/tag1028.xml"/><Relationship Id="rId8" Type="http://schemas.openxmlformats.org/officeDocument/2006/relationships/tags" Target="../tags/tag1027.xml"/><Relationship Id="rId7" Type="http://schemas.openxmlformats.org/officeDocument/2006/relationships/tags" Target="../tags/tag102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2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031.xml"/><Relationship Id="rId11" Type="http://schemas.openxmlformats.org/officeDocument/2006/relationships/tags" Target="../tags/tag1030.xml"/><Relationship Id="rId10" Type="http://schemas.openxmlformats.org/officeDocument/2006/relationships/tags" Target="../tags/tag1029.xml"/><Relationship Id="rId1" Type="http://schemas.openxmlformats.org/officeDocument/2006/relationships/tags" Target="../tags/tag1024.xml"/></Relationships>
</file>

<file path=ppt/slides/_rels/slide41.xml.rels><?xml version="1.0" encoding="UTF-8" standalone="yes"?>
<Relationships xmlns="http://schemas.openxmlformats.org/package/2006/relationships"><Relationship Id="rId9" Type="http://schemas.openxmlformats.org/officeDocument/2006/relationships/tags" Target="../tags/tag1036.xml"/><Relationship Id="rId8" Type="http://schemas.openxmlformats.org/officeDocument/2006/relationships/tags" Target="../tags/tag1035.xml"/><Relationship Id="rId7" Type="http://schemas.openxmlformats.org/officeDocument/2006/relationships/tags" Target="../tags/tag103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3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1043.xml"/><Relationship Id="rId15" Type="http://schemas.openxmlformats.org/officeDocument/2006/relationships/tags" Target="../tags/tag1042.xml"/><Relationship Id="rId14" Type="http://schemas.openxmlformats.org/officeDocument/2006/relationships/tags" Target="../tags/tag1041.xml"/><Relationship Id="rId13" Type="http://schemas.openxmlformats.org/officeDocument/2006/relationships/tags" Target="../tags/tag1040.xml"/><Relationship Id="rId12" Type="http://schemas.openxmlformats.org/officeDocument/2006/relationships/tags" Target="../tags/tag1039.xml"/><Relationship Id="rId11" Type="http://schemas.openxmlformats.org/officeDocument/2006/relationships/tags" Target="../tags/tag1038.xml"/><Relationship Id="rId10" Type="http://schemas.openxmlformats.org/officeDocument/2006/relationships/tags" Target="../tags/tag1037.xml"/><Relationship Id="rId1" Type="http://schemas.openxmlformats.org/officeDocument/2006/relationships/tags" Target="../tags/tag1032.xml"/></Relationships>
</file>

<file path=ppt/slides/_rels/slide42.xml.rels><?xml version="1.0" encoding="UTF-8" standalone="yes"?>
<Relationships xmlns="http://schemas.openxmlformats.org/package/2006/relationships"><Relationship Id="rId9" Type="http://schemas.openxmlformats.org/officeDocument/2006/relationships/tags" Target="../tags/tag1048.xml"/><Relationship Id="rId8" Type="http://schemas.openxmlformats.org/officeDocument/2006/relationships/tags" Target="../tags/tag1047.xml"/><Relationship Id="rId7" Type="http://schemas.openxmlformats.org/officeDocument/2006/relationships/tags" Target="../tags/tag104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4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051.xml"/><Relationship Id="rId11" Type="http://schemas.openxmlformats.org/officeDocument/2006/relationships/tags" Target="../tags/tag1050.xml"/><Relationship Id="rId10" Type="http://schemas.openxmlformats.org/officeDocument/2006/relationships/tags" Target="../tags/tag1049.xml"/><Relationship Id="rId1" Type="http://schemas.openxmlformats.org/officeDocument/2006/relationships/tags" Target="../tags/tag1044.xml"/></Relationships>
</file>

<file path=ppt/slides/_rels/slide43.xml.rels><?xml version="1.0" encoding="UTF-8" standalone="yes"?>
<Relationships xmlns="http://schemas.openxmlformats.org/package/2006/relationships"><Relationship Id="rId9" Type="http://schemas.openxmlformats.org/officeDocument/2006/relationships/tags" Target="../tags/tag1056.xml"/><Relationship Id="rId8" Type="http://schemas.openxmlformats.org/officeDocument/2006/relationships/tags" Target="../tags/tag1055.xml"/><Relationship Id="rId7" Type="http://schemas.openxmlformats.org/officeDocument/2006/relationships/tags" Target="../tags/tag105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5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059.xml"/><Relationship Id="rId11" Type="http://schemas.openxmlformats.org/officeDocument/2006/relationships/tags" Target="../tags/tag1058.xml"/><Relationship Id="rId10" Type="http://schemas.openxmlformats.org/officeDocument/2006/relationships/tags" Target="../tags/tag1057.xml"/><Relationship Id="rId1" Type="http://schemas.openxmlformats.org/officeDocument/2006/relationships/tags" Target="../tags/tag1052.xml"/></Relationships>
</file>

<file path=ppt/slides/_rels/slide44.xml.rels><?xml version="1.0" encoding="UTF-8" standalone="yes"?>
<Relationships xmlns="http://schemas.openxmlformats.org/package/2006/relationships"><Relationship Id="rId9" Type="http://schemas.openxmlformats.org/officeDocument/2006/relationships/tags" Target="../tags/tag1064.xml"/><Relationship Id="rId8" Type="http://schemas.openxmlformats.org/officeDocument/2006/relationships/tags" Target="../tags/tag1063.xml"/><Relationship Id="rId7" Type="http://schemas.openxmlformats.org/officeDocument/2006/relationships/tags" Target="../tags/tag106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6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9" Type="http://schemas.openxmlformats.org/officeDocument/2006/relationships/notesSlide" Target="../notesSlides/notesSlide13.xml"/><Relationship Id="rId18" Type="http://schemas.openxmlformats.org/officeDocument/2006/relationships/slideLayout" Target="../slideLayouts/slideLayout36.xml"/><Relationship Id="rId17" Type="http://schemas.openxmlformats.org/officeDocument/2006/relationships/tags" Target="../tags/tag1072.xml"/><Relationship Id="rId16" Type="http://schemas.openxmlformats.org/officeDocument/2006/relationships/tags" Target="../tags/tag1071.xml"/><Relationship Id="rId15" Type="http://schemas.openxmlformats.org/officeDocument/2006/relationships/tags" Target="../tags/tag1070.xml"/><Relationship Id="rId14" Type="http://schemas.openxmlformats.org/officeDocument/2006/relationships/tags" Target="../tags/tag1069.xml"/><Relationship Id="rId13" Type="http://schemas.openxmlformats.org/officeDocument/2006/relationships/tags" Target="../tags/tag1068.xml"/><Relationship Id="rId12" Type="http://schemas.openxmlformats.org/officeDocument/2006/relationships/tags" Target="../tags/tag1067.xml"/><Relationship Id="rId11" Type="http://schemas.openxmlformats.org/officeDocument/2006/relationships/tags" Target="../tags/tag1066.xml"/><Relationship Id="rId10" Type="http://schemas.openxmlformats.org/officeDocument/2006/relationships/tags" Target="../tags/tag1065.xml"/><Relationship Id="rId1" Type="http://schemas.openxmlformats.org/officeDocument/2006/relationships/tags" Target="../tags/tag1060.xml"/></Relationships>
</file>

<file path=ppt/slides/_rels/slide45.xml.rels><?xml version="1.0" encoding="UTF-8" standalone="yes"?>
<Relationships xmlns="http://schemas.openxmlformats.org/package/2006/relationships"><Relationship Id="rId9" Type="http://schemas.openxmlformats.org/officeDocument/2006/relationships/tags" Target="../tags/tag1077.xml"/><Relationship Id="rId8" Type="http://schemas.openxmlformats.org/officeDocument/2006/relationships/tags" Target="../tags/tag1076.xml"/><Relationship Id="rId7" Type="http://schemas.openxmlformats.org/officeDocument/2006/relationships/tags" Target="../tags/tag1075.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74.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1084.xml"/><Relationship Id="rId15" Type="http://schemas.openxmlformats.org/officeDocument/2006/relationships/tags" Target="../tags/tag1083.xml"/><Relationship Id="rId14" Type="http://schemas.openxmlformats.org/officeDocument/2006/relationships/tags" Target="../tags/tag1082.xml"/><Relationship Id="rId13" Type="http://schemas.openxmlformats.org/officeDocument/2006/relationships/tags" Target="../tags/tag1081.xml"/><Relationship Id="rId12" Type="http://schemas.openxmlformats.org/officeDocument/2006/relationships/tags" Target="../tags/tag1080.xml"/><Relationship Id="rId11" Type="http://schemas.openxmlformats.org/officeDocument/2006/relationships/tags" Target="../tags/tag1079.xml"/><Relationship Id="rId10" Type="http://schemas.openxmlformats.org/officeDocument/2006/relationships/tags" Target="../tags/tag1078.xml"/><Relationship Id="rId1" Type="http://schemas.openxmlformats.org/officeDocument/2006/relationships/tags" Target="../tags/tag1073.xml"/></Relationships>
</file>

<file path=ppt/slides/_rels/slide46.xml.rels><?xml version="1.0" encoding="UTF-8" standalone="yes"?>
<Relationships xmlns="http://schemas.openxmlformats.org/package/2006/relationships"><Relationship Id="rId9" Type="http://schemas.openxmlformats.org/officeDocument/2006/relationships/tags" Target="../tags/tag1089.xml"/><Relationship Id="rId8" Type="http://schemas.openxmlformats.org/officeDocument/2006/relationships/tags" Target="../tags/tag1088.xml"/><Relationship Id="rId7" Type="http://schemas.openxmlformats.org/officeDocument/2006/relationships/tags" Target="../tags/tag1087.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086.xml"/><Relationship Id="rId3" Type="http://schemas.openxmlformats.org/officeDocument/2006/relationships/image" Target="file:///C:\Users\1V994W2\PycharmProjects\PPT_Background_Generation/pic_temp/0_pic_quater_right_down.png" TargetMode="External"/><Relationship Id="rId23" Type="http://schemas.openxmlformats.org/officeDocument/2006/relationships/notesSlide" Target="../notesSlides/notesSlide14.xml"/><Relationship Id="rId22" Type="http://schemas.openxmlformats.org/officeDocument/2006/relationships/slideLayout" Target="../slideLayouts/slideLayout36.xml"/><Relationship Id="rId21" Type="http://schemas.openxmlformats.org/officeDocument/2006/relationships/tags" Target="../tags/tag1101.xml"/><Relationship Id="rId20" Type="http://schemas.openxmlformats.org/officeDocument/2006/relationships/tags" Target="../tags/tag1100.xml"/><Relationship Id="rId2" Type="http://schemas.openxmlformats.org/officeDocument/2006/relationships/image" Target="../media/image2.png"/><Relationship Id="rId19" Type="http://schemas.openxmlformats.org/officeDocument/2006/relationships/tags" Target="../tags/tag1099.xml"/><Relationship Id="rId18" Type="http://schemas.openxmlformats.org/officeDocument/2006/relationships/tags" Target="../tags/tag1098.xml"/><Relationship Id="rId17" Type="http://schemas.openxmlformats.org/officeDocument/2006/relationships/tags" Target="../tags/tag1097.xml"/><Relationship Id="rId16" Type="http://schemas.openxmlformats.org/officeDocument/2006/relationships/tags" Target="../tags/tag1096.xml"/><Relationship Id="rId15" Type="http://schemas.openxmlformats.org/officeDocument/2006/relationships/tags" Target="../tags/tag1095.xml"/><Relationship Id="rId14" Type="http://schemas.openxmlformats.org/officeDocument/2006/relationships/tags" Target="../tags/tag1094.xml"/><Relationship Id="rId13" Type="http://schemas.openxmlformats.org/officeDocument/2006/relationships/tags" Target="../tags/tag1093.xml"/><Relationship Id="rId12" Type="http://schemas.openxmlformats.org/officeDocument/2006/relationships/tags" Target="../tags/tag1092.xml"/><Relationship Id="rId11" Type="http://schemas.openxmlformats.org/officeDocument/2006/relationships/tags" Target="../tags/tag1091.xml"/><Relationship Id="rId10" Type="http://schemas.openxmlformats.org/officeDocument/2006/relationships/tags" Target="../tags/tag1090.xml"/><Relationship Id="rId1" Type="http://schemas.openxmlformats.org/officeDocument/2006/relationships/tags" Target="../tags/tag1085.xml"/></Relationships>
</file>

<file path=ppt/slides/_rels/slide47.xml.rels><?xml version="1.0" encoding="UTF-8" standalone="yes"?>
<Relationships xmlns="http://schemas.openxmlformats.org/package/2006/relationships"><Relationship Id="rId9" Type="http://schemas.openxmlformats.org/officeDocument/2006/relationships/tags" Target="../tags/tag1106.xml"/><Relationship Id="rId8" Type="http://schemas.openxmlformats.org/officeDocument/2006/relationships/tags" Target="../tags/tag1105.xml"/><Relationship Id="rId7" Type="http://schemas.openxmlformats.org/officeDocument/2006/relationships/tags" Target="../tags/tag1104.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103.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109.xml"/><Relationship Id="rId11" Type="http://schemas.openxmlformats.org/officeDocument/2006/relationships/tags" Target="../tags/tag1108.xml"/><Relationship Id="rId10" Type="http://schemas.openxmlformats.org/officeDocument/2006/relationships/tags" Target="../tags/tag1107.xml"/><Relationship Id="rId1" Type="http://schemas.openxmlformats.org/officeDocument/2006/relationships/tags" Target="../tags/tag1102.xml"/></Relationships>
</file>

<file path=ppt/slides/_rels/slide48.xml.rels><?xml version="1.0" encoding="UTF-8" standalone="yes"?>
<Relationships xmlns="http://schemas.openxmlformats.org/package/2006/relationships"><Relationship Id="rId9" Type="http://schemas.openxmlformats.org/officeDocument/2006/relationships/tags" Target="../tags/tag1114.xml"/><Relationship Id="rId8" Type="http://schemas.openxmlformats.org/officeDocument/2006/relationships/tags" Target="../tags/tag1113.xml"/><Relationship Id="rId7" Type="http://schemas.openxmlformats.org/officeDocument/2006/relationships/tags" Target="../tags/tag111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111.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3" Type="http://schemas.openxmlformats.org/officeDocument/2006/relationships/slideLayout" Target="../slideLayouts/slideLayout36.xml"/><Relationship Id="rId12" Type="http://schemas.openxmlformats.org/officeDocument/2006/relationships/tags" Target="../tags/tag1117.xml"/><Relationship Id="rId11" Type="http://schemas.openxmlformats.org/officeDocument/2006/relationships/tags" Target="../tags/tag1116.xml"/><Relationship Id="rId10" Type="http://schemas.openxmlformats.org/officeDocument/2006/relationships/tags" Target="../tags/tag1115.xml"/><Relationship Id="rId1" Type="http://schemas.openxmlformats.org/officeDocument/2006/relationships/tags" Target="../tags/tag1110.xml"/></Relationships>
</file>

<file path=ppt/slides/_rels/slide49.xml.rels><?xml version="1.0" encoding="UTF-8" standalone="yes"?>
<Relationships xmlns="http://schemas.openxmlformats.org/package/2006/relationships"><Relationship Id="rId9" Type="http://schemas.openxmlformats.org/officeDocument/2006/relationships/tags" Target="../tags/tag1122.xml"/><Relationship Id="rId8" Type="http://schemas.openxmlformats.org/officeDocument/2006/relationships/tags" Target="../tags/tag1121.xml"/><Relationship Id="rId7" Type="http://schemas.openxmlformats.org/officeDocument/2006/relationships/tags" Target="../tags/tag112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11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1129.xml"/><Relationship Id="rId15" Type="http://schemas.openxmlformats.org/officeDocument/2006/relationships/tags" Target="../tags/tag1128.xml"/><Relationship Id="rId14" Type="http://schemas.openxmlformats.org/officeDocument/2006/relationships/tags" Target="../tags/tag1127.xml"/><Relationship Id="rId13" Type="http://schemas.openxmlformats.org/officeDocument/2006/relationships/tags" Target="../tags/tag1126.xml"/><Relationship Id="rId12" Type="http://schemas.openxmlformats.org/officeDocument/2006/relationships/tags" Target="../tags/tag1125.xml"/><Relationship Id="rId11" Type="http://schemas.openxmlformats.org/officeDocument/2006/relationships/tags" Target="../tags/tag1124.xml"/><Relationship Id="rId10" Type="http://schemas.openxmlformats.org/officeDocument/2006/relationships/tags" Target="../tags/tag1123.xml"/><Relationship Id="rId1" Type="http://schemas.openxmlformats.org/officeDocument/2006/relationships/tags" Target="../tags/tag1118.xml"/></Relationships>
</file>

<file path=ppt/slides/_rels/slide5.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502.xml"/><Relationship Id="rId3" Type="http://schemas.openxmlformats.org/officeDocument/2006/relationships/image" Target="file:///C:\Users\1V994W2\PycharmProjects\PPT_Background_Generation/pic_temp/0_pic_quater_right_down.png" TargetMode="External"/><Relationship Id="rId20" Type="http://schemas.openxmlformats.org/officeDocument/2006/relationships/slideLayout" Target="../slideLayouts/slideLayout36.xml"/><Relationship Id="rId2" Type="http://schemas.openxmlformats.org/officeDocument/2006/relationships/image" Target="../media/image2.png"/><Relationship Id="rId19" Type="http://schemas.openxmlformats.org/officeDocument/2006/relationships/tags" Target="../tags/tag515.xml"/><Relationship Id="rId18" Type="http://schemas.openxmlformats.org/officeDocument/2006/relationships/tags" Target="../tags/tag514.xml"/><Relationship Id="rId17" Type="http://schemas.openxmlformats.org/officeDocument/2006/relationships/tags" Target="../tags/tag513.xml"/><Relationship Id="rId16" Type="http://schemas.openxmlformats.org/officeDocument/2006/relationships/tags" Target="../tags/tag512.xml"/><Relationship Id="rId15" Type="http://schemas.openxmlformats.org/officeDocument/2006/relationships/tags" Target="../tags/tag511.xml"/><Relationship Id="rId14" Type="http://schemas.openxmlformats.org/officeDocument/2006/relationships/tags" Target="../tags/tag510.xml"/><Relationship Id="rId13" Type="http://schemas.openxmlformats.org/officeDocument/2006/relationships/tags" Target="../tags/tag509.xml"/><Relationship Id="rId12" Type="http://schemas.openxmlformats.org/officeDocument/2006/relationships/tags" Target="../tags/tag508.xml"/><Relationship Id="rId11" Type="http://schemas.openxmlformats.org/officeDocument/2006/relationships/tags" Target="../tags/tag507.xml"/><Relationship Id="rId10" Type="http://schemas.openxmlformats.org/officeDocument/2006/relationships/tags" Target="../tags/tag506.xml"/><Relationship Id="rId1" Type="http://schemas.openxmlformats.org/officeDocument/2006/relationships/tags" Target="../tags/tag501.xml"/></Relationships>
</file>

<file path=ppt/slides/_rels/slide50.xml.rels><?xml version="1.0" encoding="UTF-8" standalone="yes"?>
<Relationships xmlns="http://schemas.openxmlformats.org/package/2006/relationships"><Relationship Id="rId9" Type="http://schemas.openxmlformats.org/officeDocument/2006/relationships/tags" Target="../tags/tag1134.xml"/><Relationship Id="rId8" Type="http://schemas.openxmlformats.org/officeDocument/2006/relationships/tags" Target="../tags/tag1133.xml"/><Relationship Id="rId7" Type="http://schemas.openxmlformats.org/officeDocument/2006/relationships/tags" Target="../tags/tag1132.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131.xml"/><Relationship Id="rId33" Type="http://schemas.openxmlformats.org/officeDocument/2006/relationships/slideLayout" Target="../slideLayouts/slideLayout36.xml"/><Relationship Id="rId32" Type="http://schemas.openxmlformats.org/officeDocument/2006/relationships/tags" Target="../tags/tag1157.xml"/><Relationship Id="rId31" Type="http://schemas.openxmlformats.org/officeDocument/2006/relationships/tags" Target="../tags/tag1156.xml"/><Relationship Id="rId30" Type="http://schemas.openxmlformats.org/officeDocument/2006/relationships/tags" Target="../tags/tag1155.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1154.xml"/><Relationship Id="rId28" Type="http://schemas.openxmlformats.org/officeDocument/2006/relationships/tags" Target="../tags/tag1153.xml"/><Relationship Id="rId27" Type="http://schemas.openxmlformats.org/officeDocument/2006/relationships/tags" Target="../tags/tag1152.xml"/><Relationship Id="rId26" Type="http://schemas.openxmlformats.org/officeDocument/2006/relationships/tags" Target="../tags/tag1151.xml"/><Relationship Id="rId25" Type="http://schemas.openxmlformats.org/officeDocument/2006/relationships/tags" Target="../tags/tag1150.xml"/><Relationship Id="rId24" Type="http://schemas.openxmlformats.org/officeDocument/2006/relationships/tags" Target="../tags/tag1149.xml"/><Relationship Id="rId23" Type="http://schemas.openxmlformats.org/officeDocument/2006/relationships/tags" Target="../tags/tag1148.xml"/><Relationship Id="rId22" Type="http://schemas.openxmlformats.org/officeDocument/2006/relationships/tags" Target="../tags/tag1147.xml"/><Relationship Id="rId21" Type="http://schemas.openxmlformats.org/officeDocument/2006/relationships/tags" Target="../tags/tag1146.xml"/><Relationship Id="rId20" Type="http://schemas.openxmlformats.org/officeDocument/2006/relationships/tags" Target="../tags/tag1145.xml"/><Relationship Id="rId2" Type="http://schemas.openxmlformats.org/officeDocument/2006/relationships/image" Target="../media/image2.png"/><Relationship Id="rId19" Type="http://schemas.openxmlformats.org/officeDocument/2006/relationships/tags" Target="../tags/tag1144.xml"/><Relationship Id="rId18" Type="http://schemas.openxmlformats.org/officeDocument/2006/relationships/tags" Target="../tags/tag1143.xml"/><Relationship Id="rId17" Type="http://schemas.openxmlformats.org/officeDocument/2006/relationships/tags" Target="../tags/tag1142.xml"/><Relationship Id="rId16" Type="http://schemas.openxmlformats.org/officeDocument/2006/relationships/tags" Target="../tags/tag1141.xml"/><Relationship Id="rId15" Type="http://schemas.openxmlformats.org/officeDocument/2006/relationships/tags" Target="../tags/tag1140.xml"/><Relationship Id="rId14" Type="http://schemas.openxmlformats.org/officeDocument/2006/relationships/tags" Target="../tags/tag1139.xml"/><Relationship Id="rId13" Type="http://schemas.openxmlformats.org/officeDocument/2006/relationships/tags" Target="../tags/tag1138.xml"/><Relationship Id="rId12" Type="http://schemas.openxmlformats.org/officeDocument/2006/relationships/tags" Target="../tags/tag1137.xml"/><Relationship Id="rId11" Type="http://schemas.openxmlformats.org/officeDocument/2006/relationships/tags" Target="../tags/tag1136.xml"/><Relationship Id="rId10" Type="http://schemas.openxmlformats.org/officeDocument/2006/relationships/tags" Target="../tags/tag1135.xml"/><Relationship Id="rId1" Type="http://schemas.openxmlformats.org/officeDocument/2006/relationships/tags" Target="../tags/tag1130.xml"/></Relationships>
</file>

<file path=ppt/slides/_rels/slide51.xml.rels><?xml version="1.0" encoding="UTF-8" standalone="yes"?>
<Relationships xmlns="http://schemas.openxmlformats.org/package/2006/relationships"><Relationship Id="rId9" Type="http://schemas.openxmlformats.org/officeDocument/2006/relationships/tags" Target="../tags/tag1162.xml"/><Relationship Id="rId8" Type="http://schemas.openxmlformats.org/officeDocument/2006/relationships/tags" Target="../tags/tag1161.xml"/><Relationship Id="rId7" Type="http://schemas.openxmlformats.org/officeDocument/2006/relationships/tags" Target="../tags/tag116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1159.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7" Type="http://schemas.openxmlformats.org/officeDocument/2006/relationships/slideLayout" Target="../slideLayouts/slideLayout36.xml"/><Relationship Id="rId16" Type="http://schemas.openxmlformats.org/officeDocument/2006/relationships/tags" Target="../tags/tag1169.xml"/><Relationship Id="rId15" Type="http://schemas.openxmlformats.org/officeDocument/2006/relationships/tags" Target="../tags/tag1168.xml"/><Relationship Id="rId14" Type="http://schemas.openxmlformats.org/officeDocument/2006/relationships/tags" Target="../tags/tag1167.xml"/><Relationship Id="rId13" Type="http://schemas.openxmlformats.org/officeDocument/2006/relationships/tags" Target="../tags/tag1166.xml"/><Relationship Id="rId12" Type="http://schemas.openxmlformats.org/officeDocument/2006/relationships/tags" Target="../tags/tag1165.xml"/><Relationship Id="rId11" Type="http://schemas.openxmlformats.org/officeDocument/2006/relationships/tags" Target="../tags/tag1164.xml"/><Relationship Id="rId10" Type="http://schemas.openxmlformats.org/officeDocument/2006/relationships/tags" Target="../tags/tag1163.xml"/><Relationship Id="rId1" Type="http://schemas.openxmlformats.org/officeDocument/2006/relationships/tags" Target="../tags/tag115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1170.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0.xml"/><Relationship Id="rId5" Type="http://schemas.openxmlformats.org/officeDocument/2006/relationships/tags" Target="../tags/tag1175.xml"/><Relationship Id="rId4" Type="http://schemas.openxmlformats.org/officeDocument/2006/relationships/tags" Target="../tags/tag1174.xml"/><Relationship Id="rId3" Type="http://schemas.openxmlformats.org/officeDocument/2006/relationships/tags" Target="../tags/tag1173.xml"/><Relationship Id="rId2" Type="http://schemas.openxmlformats.org/officeDocument/2006/relationships/tags" Target="../tags/tag1172.xml"/><Relationship Id="rId1" Type="http://schemas.openxmlformats.org/officeDocument/2006/relationships/tags" Target="../tags/tag1171.xml"/></Relationships>
</file>

<file path=ppt/slides/_rels/slide6.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517.xml"/><Relationship Id="rId3" Type="http://schemas.openxmlformats.org/officeDocument/2006/relationships/image" Target="file:///C:\Users\1V994W2\PycharmProjects\PPT_Background_Generation/pic_temp/0_pic_quater_right_down.png" TargetMode="External"/><Relationship Id="rId28" Type="http://schemas.openxmlformats.org/officeDocument/2006/relationships/slideLayout" Target="../slideLayouts/slideLayout36.xml"/><Relationship Id="rId27" Type="http://schemas.openxmlformats.org/officeDocument/2006/relationships/tags" Target="../tags/tag538.xml"/><Relationship Id="rId26" Type="http://schemas.openxmlformats.org/officeDocument/2006/relationships/tags" Target="../tags/tag537.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image" Target="../media/image2.png"/><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6.xml"/></Relationships>
</file>

<file path=ppt/slides/_rels/slide7.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4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40.xml"/><Relationship Id="rId14" Type="http://schemas.openxmlformats.org/officeDocument/2006/relationships/slideLayout" Target="../slideLayouts/slideLayout36.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tags" Target="../tags/tag539.xml"/></Relationships>
</file>

<file path=ppt/slides/_rels/slide8.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1" Type="http://schemas.openxmlformats.org/officeDocument/2006/relationships/slideLayout" Target="../slideLayouts/slideLayout36.xml"/><Relationship Id="rId40" Type="http://schemas.openxmlformats.org/officeDocument/2006/relationships/tags" Target="../tags/tag583.xml"/><Relationship Id="rId4" Type="http://schemas.openxmlformats.org/officeDocument/2006/relationships/tags" Target="../tags/tag549.xml"/><Relationship Id="rId39" Type="http://schemas.openxmlformats.org/officeDocument/2006/relationships/tags" Target="../tags/tag582.xml"/><Relationship Id="rId38" Type="http://schemas.openxmlformats.org/officeDocument/2006/relationships/tags" Target="../tags/tag581.xml"/><Relationship Id="rId37" Type="http://schemas.openxmlformats.org/officeDocument/2006/relationships/tags" Target="../tags/tag580.xml"/><Relationship Id="rId36" Type="http://schemas.openxmlformats.org/officeDocument/2006/relationships/tags" Target="../tags/tag579.xml"/><Relationship Id="rId35" Type="http://schemas.openxmlformats.org/officeDocument/2006/relationships/tags" Target="../tags/tag578.xml"/><Relationship Id="rId34" Type="http://schemas.openxmlformats.org/officeDocument/2006/relationships/tags" Target="../tags/tag577.xml"/><Relationship Id="rId33" Type="http://schemas.openxmlformats.org/officeDocument/2006/relationships/tags" Target="../tags/tag576.xml"/><Relationship Id="rId32" Type="http://schemas.openxmlformats.org/officeDocument/2006/relationships/tags" Target="../tags/tag575.xml"/><Relationship Id="rId31" Type="http://schemas.openxmlformats.org/officeDocument/2006/relationships/tags" Target="../tags/tag574.xml"/><Relationship Id="rId30" Type="http://schemas.openxmlformats.org/officeDocument/2006/relationships/tags" Target="../tags/tag573.xml"/><Relationship Id="rId3" Type="http://schemas.openxmlformats.org/officeDocument/2006/relationships/image" Target="file:///C:\Users\1V994W2\PycharmProjects\PPT_Background_Generation/pic_temp/0_pic_quater_right_down.png" TargetMode="External"/><Relationship Id="rId29" Type="http://schemas.openxmlformats.org/officeDocument/2006/relationships/tags" Target="../tags/tag572.xml"/><Relationship Id="rId28" Type="http://schemas.openxmlformats.org/officeDocument/2006/relationships/tags" Target="../tags/tag571.xml"/><Relationship Id="rId27" Type="http://schemas.openxmlformats.org/officeDocument/2006/relationships/tags" Target="../tags/tag570.xml"/><Relationship Id="rId26" Type="http://schemas.openxmlformats.org/officeDocument/2006/relationships/tags" Target="../tags/tag569.xml"/><Relationship Id="rId25" Type="http://schemas.openxmlformats.org/officeDocument/2006/relationships/tags" Target="../tags/tag568.xml"/><Relationship Id="rId24" Type="http://schemas.openxmlformats.org/officeDocument/2006/relationships/tags" Target="../tags/tag567.xml"/><Relationship Id="rId23" Type="http://schemas.openxmlformats.org/officeDocument/2006/relationships/tags" Target="../tags/tag566.xml"/><Relationship Id="rId22" Type="http://schemas.openxmlformats.org/officeDocument/2006/relationships/tags" Target="../tags/tag565.xml"/><Relationship Id="rId21" Type="http://schemas.openxmlformats.org/officeDocument/2006/relationships/tags" Target="../tags/tag564.xml"/><Relationship Id="rId20" Type="http://schemas.openxmlformats.org/officeDocument/2006/relationships/tags" Target="../tags/tag563.xml"/><Relationship Id="rId2" Type="http://schemas.openxmlformats.org/officeDocument/2006/relationships/image" Target="../media/image2.png"/><Relationship Id="rId19" Type="http://schemas.openxmlformats.org/officeDocument/2006/relationships/tags" Target="../tags/tag562.xml"/><Relationship Id="rId18" Type="http://schemas.openxmlformats.org/officeDocument/2006/relationships/tags" Target="../tags/tag561.xml"/><Relationship Id="rId17" Type="http://schemas.openxmlformats.org/officeDocument/2006/relationships/tags" Target="../tags/tag560.xml"/><Relationship Id="rId16" Type="http://schemas.openxmlformats.org/officeDocument/2006/relationships/tags" Target="../tags/tag559.xml"/><Relationship Id="rId15" Type="http://schemas.openxmlformats.org/officeDocument/2006/relationships/tags" Target="../tags/tag558.xml"/><Relationship Id="rId14" Type="http://schemas.openxmlformats.org/officeDocument/2006/relationships/tags" Target="../tags/tag557.xml"/><Relationship Id="rId13" Type="http://schemas.openxmlformats.org/officeDocument/2006/relationships/tags" Target="../tags/tag556.xml"/><Relationship Id="rId12" Type="http://schemas.openxmlformats.org/officeDocument/2006/relationships/tags" Target="../tags/tag555.xml"/><Relationship Id="rId11" Type="http://schemas.openxmlformats.org/officeDocument/2006/relationships/tags" Target="../tags/tag554.xml"/><Relationship Id="rId10" Type="http://schemas.openxmlformats.org/officeDocument/2006/relationships/tags" Target="../tags/tag553.xml"/><Relationship Id="rId1" Type="http://schemas.openxmlformats.org/officeDocument/2006/relationships/tags" Target="../tags/tag548.xml"/></Relationships>
</file>

<file path=ppt/slides/_rels/slide9.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image" Target="file:///C:\Users\1V994W2\PycharmProjects\PPT_Background_Generation/pic_temp/1_pic_quater_left_down.png" TargetMode="External"/><Relationship Id="rId5" Type="http://schemas.openxmlformats.org/officeDocument/2006/relationships/image" Target="../media/image3.png"/><Relationship Id="rId4" Type="http://schemas.openxmlformats.org/officeDocument/2006/relationships/tags" Target="../tags/tag585.xml"/><Relationship Id="rId3" Type="http://schemas.openxmlformats.org/officeDocument/2006/relationships/image" Target="file:///C:\Users\1V994W2\PycharmProjects\PPT_Background_Generation/pic_temp/0_pic_quater_right_down.png" TargetMode="External"/><Relationship Id="rId2" Type="http://schemas.openxmlformats.org/officeDocument/2006/relationships/image" Target="../media/image2.png"/><Relationship Id="rId19" Type="http://schemas.openxmlformats.org/officeDocument/2006/relationships/slideLayout" Target="../slideLayouts/slideLayout36.xml"/><Relationship Id="rId18" Type="http://schemas.openxmlformats.org/officeDocument/2006/relationships/tags" Target="../tags/tag597.xml"/><Relationship Id="rId17" Type="http://schemas.openxmlformats.org/officeDocument/2006/relationships/tags" Target="../tags/tag596.xml"/><Relationship Id="rId16" Type="http://schemas.openxmlformats.org/officeDocument/2006/relationships/tags" Target="../tags/tag595.xml"/><Relationship Id="rId15" Type="http://schemas.openxmlformats.org/officeDocument/2006/relationships/tags" Target="../tags/tag594.xml"/><Relationship Id="rId14" Type="http://schemas.openxmlformats.org/officeDocument/2006/relationships/tags" Target="../tags/tag593.xml"/><Relationship Id="rId13" Type="http://schemas.openxmlformats.org/officeDocument/2006/relationships/tags" Target="../tags/tag592.xml"/><Relationship Id="rId12" Type="http://schemas.openxmlformats.org/officeDocument/2006/relationships/tags" Target="../tags/tag59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tags" Target="../tags/tag5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8"/>
          <p:cNvSpPr>
            <a:spLocks noGrp="1"/>
          </p:cNvSpPr>
          <p:nvPr>
            <p:ph type="ftr" sz="quarter" idx="11"/>
            <p:custDataLst>
              <p:tags r:id="rId1"/>
            </p:custDataLst>
          </p:nvPr>
        </p:nvSpPr>
        <p:spPr/>
        <p:txBody>
          <a:bodyPr/>
          <a:p>
            <a:r>
              <a:rPr lang="zh-CN" altLang="en-US" dirty="0">
                <a:solidFill>
                  <a:schemeClr val="lt1">
                    <a:tint val="75000"/>
                  </a:schemeClr>
                </a:solidFill>
              </a:rPr>
              <a:t>人工智能与自动化学院</a:t>
            </a:r>
            <a:endParaRPr lang="zh-CN" altLang="en-US" dirty="0">
              <a:solidFill>
                <a:schemeClr val="lt1">
                  <a:tint val="75000"/>
                </a:schemeClr>
              </a:solidFill>
            </a:endParaRPr>
          </a:p>
        </p:txBody>
      </p:sp>
      <p:sp>
        <p:nvSpPr>
          <p:cNvPr id="4" name="标题 3"/>
          <p:cNvSpPr>
            <a:spLocks noGrp="1"/>
          </p:cNvSpPr>
          <p:nvPr>
            <p:ph type="ctrTitle"/>
            <p:custDataLst>
              <p:tags r:id="rId2"/>
            </p:custDataLst>
          </p:nvPr>
        </p:nvSpPr>
        <p:spPr/>
        <p:txBody>
          <a:bodyPr>
            <a:normAutofit/>
          </a:bodyPr>
          <a:lstStyle/>
          <a:p>
            <a:r>
              <a:rPr lang="zh-CN" altLang="en-US"/>
              <a:t>微机原理</a:t>
            </a:r>
            <a:r>
              <a:rPr lang="en-US" altLang="zh-CN"/>
              <a:t>--</a:t>
            </a:r>
            <a:r>
              <a:rPr lang="zh-CN" altLang="en-US"/>
              <a:t>实验课程</a:t>
            </a:r>
            <a:endParaRPr lang="zh-CN" altLang="en-US"/>
          </a:p>
        </p:txBody>
      </p:sp>
      <p:sp>
        <p:nvSpPr>
          <p:cNvPr id="3" name="日期"/>
          <p:cNvSpPr>
            <a:spLocks noGrp="1"/>
          </p:cNvSpPr>
          <p:nvPr>
            <p:ph type="subTitle" idx="1"/>
            <p:custDataLst>
              <p:tags r:id="rId3"/>
            </p:custDataLst>
          </p:nvPr>
        </p:nvSpPr>
        <p:spPr/>
        <p:txBody>
          <a:bodyPr/>
          <a:lstStyle/>
          <a:p>
            <a:r>
              <a:rPr lang="en-US" altLang="zh-CN"/>
              <a:t> 2025-10-13</a:t>
            </a:r>
            <a:endParaRPr lang="en-US" altLang="zh-CN"/>
          </a:p>
        </p:txBody>
      </p:sp>
      <p:sp>
        <p:nvSpPr>
          <p:cNvPr id="9" name="文本占位符 8"/>
          <p:cNvSpPr>
            <a:spLocks noGrp="1"/>
          </p:cNvSpPr>
          <p:nvPr>
            <p:ph type="body" sz="quarter" idx="17"/>
            <p:custDataLst>
              <p:tags r:id="rId4"/>
            </p:custDataLst>
          </p:nvPr>
        </p:nvSpPr>
        <p:spPr>
          <a:prstGeom prst="roundRect">
            <a:avLst>
              <a:gd name="adj" fmla="val 50000"/>
            </a:avLst>
          </a:prstGeom>
        </p:spPr>
        <p:txBody>
          <a:bodyPr/>
          <a:lstStyle/>
          <a:p>
            <a:r>
              <a:rPr lang="en-US" altLang="zh-CN"/>
              <a:t> </a:t>
            </a:r>
            <a:r>
              <a:rPr lang="zh-CN" altLang="en-US"/>
              <a:t>刘葵</a:t>
            </a:r>
            <a:r>
              <a:rPr lang="en-US" altLang="zh-CN"/>
              <a:t> </a:t>
            </a:r>
            <a:endParaRPr lang="zh-CN" altLang="en-US"/>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4" name="矩形 13"/>
          <p:cNvSpPr/>
          <p:nvPr>
            <p:custDataLst>
              <p:tags r:id="rId7"/>
            </p:custDataLst>
          </p:nvPr>
        </p:nvSpPr>
        <p:spPr>
          <a:xfrm>
            <a:off x="2233470" y="616066"/>
            <a:ext cx="7726900" cy="262172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5" name="矩形 14"/>
          <p:cNvSpPr/>
          <p:nvPr>
            <p:custDataLst>
              <p:tags r:id="rId8"/>
            </p:custDataLst>
          </p:nvPr>
        </p:nvSpPr>
        <p:spPr>
          <a:xfrm>
            <a:off x="3639887" y="616066"/>
            <a:ext cx="5998308" cy="262172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p>
            <a:pPr lvl="0" indent="0" algn="l" fontAlgn="ctr">
              <a:lnSpc>
                <a:spcPct val="120000"/>
              </a:lnSpc>
              <a:spcBef>
                <a:spcPts val="0"/>
              </a:spcBef>
              <a:spcAft>
                <a:spcPts val="800"/>
              </a:spcAft>
              <a:buSzPct val="100000"/>
              <a:buFont typeface="Wingdings" panose="05000000000000000000" charset="0"/>
              <a:buNone/>
            </a:pPr>
            <a:r>
              <a:rPr sz="2100" b="1" spc="160">
                <a:solidFill>
                  <a:schemeClr val="dk1"/>
                </a:solidFill>
                <a:latin typeface="微软雅黑" panose="020B0503020204020204" charset="-122"/>
                <a:ea typeface="微软雅黑" panose="020B0503020204020204" charset="-122"/>
                <a:sym typeface="+mn-ea"/>
              </a:rPr>
              <a:t>重要提醒</a:t>
            </a:r>
            <a:endParaRPr sz="2100" b="1" spc="160">
              <a:solidFill>
                <a:schemeClr val="dk1"/>
              </a:solidFill>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chemeClr val="dk1"/>
                </a:solidFill>
                <a:latin typeface="微软雅黑" panose="020B0503020204020204" charset="-122"/>
                <a:ea typeface="微软雅黑" panose="020B0503020204020204" charset="-122"/>
                <a:sym typeface="+mn-ea"/>
              </a:rPr>
              <a:t>仿真器和实验仪要所有选对</a:t>
            </a:r>
            <a:endParaRPr sz="2100" spc="160">
              <a:solidFill>
                <a:schemeClr val="dk1"/>
              </a:solidFill>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chemeClr val="dk1"/>
                </a:solidFill>
                <a:latin typeface="微软雅黑" panose="020B0503020204020204" charset="-122"/>
                <a:ea typeface="微软雅黑" panose="020B0503020204020204" charset="-122"/>
                <a:sym typeface="+mn-ea"/>
              </a:rPr>
              <a:t>所有窗口数据都支持修改</a:t>
            </a:r>
            <a:endParaRPr sz="2100" spc="160">
              <a:solidFill>
                <a:schemeClr val="dk1"/>
              </a:solidFill>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chemeClr val="dk1"/>
                </a:solidFill>
                <a:latin typeface="微软雅黑" panose="020B0503020204020204" charset="-122"/>
                <a:ea typeface="微软雅黑" panose="020B0503020204020204" charset="-122"/>
                <a:sym typeface="+mn-ea"/>
              </a:rPr>
              <a:t>每次重新运行前要复位</a:t>
            </a:r>
            <a:endParaRPr sz="2100" spc="160">
              <a:solidFill>
                <a:schemeClr val="dk1"/>
              </a:solidFill>
              <a:latin typeface="微软雅黑" panose="020B0503020204020204" charset="-122"/>
              <a:ea typeface="微软雅黑" panose="020B0503020204020204" charset="-122"/>
              <a:sym typeface="+mn-ea"/>
            </a:endParaRPr>
          </a:p>
        </p:txBody>
      </p:sp>
      <p:sp>
        <p:nvSpPr>
          <p:cNvPr id="16" name="矩形 15"/>
          <p:cNvSpPr/>
          <p:nvPr>
            <p:custDataLst>
              <p:tags r:id="rId9"/>
            </p:custDataLst>
          </p:nvPr>
        </p:nvSpPr>
        <p:spPr>
          <a:xfrm>
            <a:off x="2534852" y="616066"/>
            <a:ext cx="782858" cy="262172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p>
            <a:pPr algn="ctr">
              <a:lnSpc>
                <a:spcPct val="120000"/>
              </a:lnSpc>
            </a:pPr>
            <a:r>
              <a:rPr lang="en-US" altLang="zh-CN" spc="150" dirty="0">
                <a:solidFill>
                  <a:schemeClr val="lt1"/>
                </a:solidFill>
                <a:latin typeface="微软雅黑" panose="020B0503020204020204" charset="-122"/>
                <a:ea typeface="微软雅黑" panose="020B0503020204020204" charset="-122"/>
                <a:sym typeface="Arial" panose="020B0604020202020204" pitchFamily="34" charset="0"/>
              </a:rPr>
              <a:t>01</a:t>
            </a:r>
            <a:endParaRPr lang="en-US" altLang="zh-CN" spc="150"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7" name="矩形 16"/>
          <p:cNvSpPr/>
          <p:nvPr>
            <p:custDataLst>
              <p:tags r:id="rId10"/>
            </p:custDataLst>
          </p:nvPr>
        </p:nvSpPr>
        <p:spPr>
          <a:xfrm>
            <a:off x="2233470" y="3621125"/>
            <a:ext cx="7726900" cy="262172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8" name="矩形 17"/>
          <p:cNvSpPr/>
          <p:nvPr>
            <p:custDataLst>
              <p:tags r:id="rId11"/>
            </p:custDataLst>
          </p:nvPr>
        </p:nvSpPr>
        <p:spPr>
          <a:xfrm>
            <a:off x="3639887" y="3621125"/>
            <a:ext cx="5998308" cy="262172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p>
            <a:pPr lvl="0" algn="l" fontAlgn="ctr">
              <a:lnSpc>
                <a:spcPct val="120000"/>
              </a:lnSpc>
              <a:spcBef>
                <a:spcPts val="0"/>
              </a:spcBef>
              <a:spcAft>
                <a:spcPts val="800"/>
              </a:spcAft>
              <a:buClrTx/>
              <a:buSzTx/>
              <a:buFont typeface="Wingdings" panose="05000000000000000000" charset="0"/>
              <a:buNone/>
            </a:pPr>
            <a:r>
              <a:rPr sz="2100" b="1" spc="160">
                <a:solidFill>
                  <a:schemeClr val="dk1"/>
                </a:solidFill>
                <a:latin typeface="微软雅黑" panose="020B0503020204020204" charset="-122"/>
                <a:ea typeface="微软雅黑" panose="020B0503020204020204" charset="-122"/>
                <a:sym typeface="+mn-ea"/>
              </a:rPr>
              <a:t>常见错误解决</a:t>
            </a:r>
            <a:endParaRPr sz="2100" b="1" spc="160">
              <a:solidFill>
                <a:schemeClr val="dk1"/>
              </a:solidFill>
              <a:latin typeface="微软雅黑" panose="020B0503020204020204" charset="-122"/>
              <a:ea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sz="2100" spc="130">
                <a:solidFill>
                  <a:schemeClr val="dk1"/>
                </a:solidFill>
                <a:latin typeface="微软雅黑" panose="020B0503020204020204" charset="-122"/>
                <a:ea typeface="微软雅黑" panose="020B0503020204020204" charset="-122"/>
                <a:sym typeface="+mn-ea"/>
              </a:rPr>
              <a:t>提示找不到程序文件：文件名含中文？文件名超长？文件未在指定目录下？</a:t>
            </a:r>
            <a:endParaRPr sz="2100" spc="130">
              <a:solidFill>
                <a:schemeClr val="dk1"/>
              </a:solidFill>
              <a:latin typeface="微软雅黑" panose="020B0503020204020204" charset="-122"/>
              <a:ea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solidFill>
                  <a:schemeClr val="dk1"/>
                </a:solidFill>
                <a:latin typeface="微软雅黑" panose="020B0503020204020204" charset="-122"/>
                <a:ea typeface="微软雅黑" panose="020B0503020204020204" charset="-122"/>
                <a:sym typeface="+mn-ea"/>
              </a:rPr>
              <a:t>提示连接不上：是否上电？是否连接通信线？</a:t>
            </a:r>
            <a:endParaRPr lang="zh-CN" altLang="en-US" sz="2100" spc="130">
              <a:solidFill>
                <a:schemeClr val="dk1"/>
              </a:solidFill>
              <a:latin typeface="微软雅黑" panose="020B0503020204020204" charset="-122"/>
              <a:ea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solidFill>
                  <a:schemeClr val="dk1"/>
                </a:solidFill>
                <a:latin typeface="微软雅黑" panose="020B0503020204020204" charset="-122"/>
                <a:ea typeface="微软雅黑" panose="020B0503020204020204" charset="-122"/>
                <a:sym typeface="+mn-ea"/>
              </a:rPr>
              <a:t>硬件无法响应：是否默认进入模拟调试器？</a:t>
            </a:r>
            <a:endParaRPr lang="zh-CN" altLang="en-US" sz="2100" spc="130">
              <a:solidFill>
                <a:schemeClr val="dk1"/>
              </a:solidFill>
              <a:latin typeface="微软雅黑" panose="020B0503020204020204" charset="-122"/>
              <a:ea typeface="微软雅黑" panose="020B0503020204020204" charset="-122"/>
              <a:sym typeface="+mn-ea"/>
            </a:endParaRPr>
          </a:p>
        </p:txBody>
      </p:sp>
      <p:sp>
        <p:nvSpPr>
          <p:cNvPr id="19" name="矩形 18"/>
          <p:cNvSpPr/>
          <p:nvPr>
            <p:custDataLst>
              <p:tags r:id="rId12"/>
            </p:custDataLst>
          </p:nvPr>
        </p:nvSpPr>
        <p:spPr>
          <a:xfrm>
            <a:off x="2534852" y="3621125"/>
            <a:ext cx="782858" cy="262172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p>
            <a:pPr algn="ctr">
              <a:lnSpc>
                <a:spcPct val="120000"/>
              </a:lnSpc>
            </a:pPr>
            <a:r>
              <a:rPr lang="en-US" altLang="zh-CN" spc="150" dirty="0">
                <a:solidFill>
                  <a:schemeClr val="lt1"/>
                </a:solidFill>
                <a:latin typeface="微软雅黑" panose="020B0503020204020204" charset="-122"/>
                <a:ea typeface="微软雅黑" panose="020B0503020204020204" charset="-122"/>
                <a:sym typeface="Arial" panose="020B0604020202020204" pitchFamily="34" charset="0"/>
              </a:rPr>
              <a:t>02</a:t>
            </a:r>
            <a:endParaRPr lang="en-US" altLang="zh-CN" spc="150"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矩形 2"/>
          <p:cNvSpPr/>
          <p:nvPr>
            <p:custDataLst>
              <p:tags r:id="rId7"/>
            </p:custDataLst>
          </p:nvPr>
        </p:nvSpPr>
        <p:spPr>
          <a:xfrm>
            <a:off x="0" y="1353735"/>
            <a:ext cx="12192000" cy="4217670"/>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4" name="任意多边形: 形状 2"/>
          <p:cNvSpPr/>
          <p:nvPr>
            <p:custDataLst>
              <p:tags r:id="rId8"/>
            </p:custDataLst>
          </p:nvPr>
        </p:nvSpPr>
        <p:spPr>
          <a:xfrm>
            <a:off x="-1" y="5322926"/>
            <a:ext cx="12192001" cy="496598"/>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5" name="任意多边形: 形状 3"/>
          <p:cNvSpPr/>
          <p:nvPr>
            <p:custDataLst>
              <p:tags r:id="rId9"/>
            </p:custDataLst>
          </p:nvPr>
        </p:nvSpPr>
        <p:spPr>
          <a:xfrm rot="10800000" flipH="1">
            <a:off x="-1" y="5397544"/>
            <a:ext cx="12192003" cy="359621"/>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 name="connsiteX0-89" fmla="*/ 0 w 8762487"/>
              <a:gd name="connsiteY0-90" fmla="*/ 1373570 h 1373569"/>
              <a:gd name="connsiteX1-91" fmla="*/ 770641 w 8762487"/>
              <a:gd name="connsiteY1-92" fmla="*/ 1108053 h 1373569"/>
              <a:gd name="connsiteX2-93" fmla="*/ 2692245 w 8762487"/>
              <a:gd name="connsiteY2-94" fmla="*/ 250126 h 1373569"/>
              <a:gd name="connsiteX3-95" fmla="*/ 5740245 w 8762487"/>
              <a:gd name="connsiteY3-96" fmla="*/ 1164526 h 1373569"/>
              <a:gd name="connsiteX4-97" fmla="*/ 8762487 w 8762487"/>
              <a:gd name="connsiteY4-98" fmla="*/ 0 h 1373569"/>
              <a:gd name="connsiteX0-99" fmla="*/ 0 w 7991846"/>
              <a:gd name="connsiteY0-100" fmla="*/ 1108053 h 1165862"/>
              <a:gd name="connsiteX1-101" fmla="*/ 1921604 w 7991846"/>
              <a:gd name="connsiteY1-102" fmla="*/ 250126 h 1165862"/>
              <a:gd name="connsiteX2-103" fmla="*/ 4969604 w 7991846"/>
              <a:gd name="connsiteY2-104" fmla="*/ 1164526 h 1165862"/>
              <a:gd name="connsiteX3-105" fmla="*/ 7991846 w 7991846"/>
              <a:gd name="connsiteY3-106" fmla="*/ 0 h 1165862"/>
            </a:gdLst>
            <a:ahLst/>
            <a:cxnLst>
              <a:cxn ang="0">
                <a:pos x="connsiteX0-1" y="connsiteY0-2"/>
              </a:cxn>
              <a:cxn ang="0">
                <a:pos x="connsiteX1-3" y="connsiteY1-4"/>
              </a:cxn>
              <a:cxn ang="0">
                <a:pos x="connsiteX2-5" y="connsiteY2-6"/>
              </a:cxn>
              <a:cxn ang="0">
                <a:pos x="connsiteX3-7" y="connsiteY3-8"/>
              </a:cxn>
            </a:cxnLst>
            <a:rect l="l" t="t" r="r" b="b"/>
            <a:pathLst>
              <a:path w="7991846" h="1165862">
                <a:moveTo>
                  <a:pt x="0" y="1108053"/>
                </a:moveTo>
                <a:cubicBezTo>
                  <a:pt x="448708" y="920812"/>
                  <a:pt x="1093337" y="240714"/>
                  <a:pt x="1921604" y="250126"/>
                </a:cubicBezTo>
                <a:cubicBezTo>
                  <a:pt x="2749871" y="259538"/>
                  <a:pt x="3957897" y="1206214"/>
                  <a:pt x="4969604" y="1164526"/>
                </a:cubicBezTo>
                <a:cubicBezTo>
                  <a:pt x="5981311" y="1122838"/>
                  <a:pt x="6872815" y="696890"/>
                  <a:pt x="7991846"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6" name="任意多边形: 形状 4"/>
          <p:cNvSpPr/>
          <p:nvPr>
            <p:custDataLst>
              <p:tags r:id="rId10"/>
            </p:custDataLst>
          </p:nvPr>
        </p:nvSpPr>
        <p:spPr>
          <a:xfrm flipH="1">
            <a:off x="0" y="894029"/>
            <a:ext cx="12192001" cy="539325"/>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0" name="任意多边形: 形状 5"/>
          <p:cNvSpPr/>
          <p:nvPr>
            <p:custDataLst>
              <p:tags r:id="rId11"/>
            </p:custDataLst>
          </p:nvPr>
        </p:nvSpPr>
        <p:spPr>
          <a:xfrm rot="10800000" flipH="1">
            <a:off x="-1" y="893706"/>
            <a:ext cx="12192001" cy="460144"/>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1" name="椭圆 10"/>
          <p:cNvSpPr/>
          <p:nvPr>
            <p:custDataLst>
              <p:tags r:id="rId12"/>
            </p:custDataLst>
          </p:nvPr>
        </p:nvSpPr>
        <p:spPr>
          <a:xfrm>
            <a:off x="1066020" y="5459902"/>
            <a:ext cx="196354" cy="196354"/>
          </a:xfrm>
          <a:prstGeom prst="ellipse">
            <a:avLst/>
          </a:prstGeom>
          <a:solidFill>
            <a:schemeClr val="dk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15" name="椭圆 14"/>
          <p:cNvSpPr/>
          <p:nvPr>
            <p:custDataLst>
              <p:tags r:id="rId13"/>
            </p:custDataLst>
          </p:nvPr>
        </p:nvSpPr>
        <p:spPr>
          <a:xfrm>
            <a:off x="3692329" y="5237718"/>
            <a:ext cx="371672" cy="371672"/>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6" name="椭圆 15"/>
          <p:cNvSpPr/>
          <p:nvPr>
            <p:custDataLst>
              <p:tags r:id="rId14"/>
            </p:custDataLst>
          </p:nvPr>
        </p:nvSpPr>
        <p:spPr>
          <a:xfrm>
            <a:off x="8489335" y="5592623"/>
            <a:ext cx="371672" cy="371672"/>
          </a:xfrm>
          <a:prstGeom prst="ellipse">
            <a:avLst/>
          </a:prstGeom>
          <a:solidFill>
            <a:schemeClr val="dk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椭圆 16"/>
          <p:cNvSpPr/>
          <p:nvPr>
            <p:custDataLst>
              <p:tags r:id="rId15"/>
            </p:custDataLst>
          </p:nvPr>
        </p:nvSpPr>
        <p:spPr>
          <a:xfrm>
            <a:off x="11375313" y="5342739"/>
            <a:ext cx="207087" cy="207087"/>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8" name="椭圆 17"/>
          <p:cNvSpPr/>
          <p:nvPr>
            <p:custDataLst>
              <p:tags r:id="rId16"/>
            </p:custDataLst>
          </p:nvPr>
        </p:nvSpPr>
        <p:spPr>
          <a:xfrm>
            <a:off x="4504182" y="4993377"/>
            <a:ext cx="654160" cy="654160"/>
          </a:xfrm>
          <a:prstGeom prst="ellipse">
            <a:avLst/>
          </a:prstGeom>
          <a:solidFill>
            <a:schemeClr val="dk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2" name="文本框 12"/>
          <p:cNvSpPr txBox="1"/>
          <p:nvPr>
            <p:custDataLst>
              <p:tags r:id="rId17"/>
            </p:custDataLst>
          </p:nvPr>
        </p:nvSpPr>
        <p:spPr>
          <a:xfrm>
            <a:off x="1714500" y="1723305"/>
            <a:ext cx="8610600" cy="2806065"/>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FontTx/>
              <a:buNone/>
            </a:pPr>
            <a:r>
              <a:rPr sz="5400" b="1" spc="380">
                <a:solidFill>
                  <a:schemeClr val="accent1"/>
                </a:solidFill>
                <a:uFillTx/>
                <a:latin typeface="汉仪旗黑-85S" panose="00020600040101010101" pitchFamily="18" charset="-122"/>
                <a:ea typeface="汉仪旗黑-85S" panose="00020600040101010101" pitchFamily="18" charset="-122"/>
                <a:sym typeface="+mn-ea"/>
              </a:rPr>
              <a:t>第</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一</a:t>
            </a:r>
            <a:r>
              <a:rPr sz="5400" b="1" spc="380">
                <a:solidFill>
                  <a:schemeClr val="accent1"/>
                </a:solidFill>
                <a:uFillTx/>
                <a:latin typeface="汉仪旗黑-85S" panose="00020600040101010101" pitchFamily="18" charset="-122"/>
                <a:ea typeface="汉仪旗黑-85S" panose="00020600040101010101" pitchFamily="18" charset="-122"/>
                <a:sym typeface="+mn-ea"/>
              </a:rPr>
              <a:t>次实验课程（</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实验一和实验二</a:t>
            </a:r>
            <a:r>
              <a:rPr sz="5400" b="1" spc="380">
                <a:solidFill>
                  <a:schemeClr val="accent1"/>
                </a:solidFill>
                <a:uFillTx/>
                <a:latin typeface="汉仪旗黑-85S" panose="00020600040101010101" pitchFamily="18" charset="-122"/>
                <a:ea typeface="汉仪旗黑-85S" panose="00020600040101010101" pitchFamily="18" charset="-122"/>
                <a:sym typeface="+mn-ea"/>
              </a:rPr>
              <a:t>）</a:t>
            </a:r>
            <a:endParaRPr sz="5400" b="1" spc="3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9" name="日期占位符 18"/>
          <p:cNvSpPr>
            <a:spLocks noGrp="1"/>
          </p:cNvSpPr>
          <p:nvPr>
            <p:custDataLst>
              <p:tags r:id="rId1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1" name="页脚占位符 20"/>
          <p:cNvSpPr>
            <a:spLocks noGrp="1"/>
          </p:cNvSpPr>
          <p:nvPr>
            <p:custDataLst>
              <p:tags r:id="rId19"/>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
        <p:nvSpPr>
          <p:cNvPr id="20" name="灯片编号占位符 19"/>
          <p:cNvSpPr>
            <a:spLocks noGrp="1"/>
          </p:cNvSpPr>
          <p:nvPr>
            <p:custDataLst>
              <p:tags r:id="rId20"/>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21"/>
    </p:custDataLst>
  </p:cSld>
  <p:clrMapOvr>
    <a:masterClrMapping/>
  </p:clrMapOvr>
  <p:transition advTm="6554"/>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4" name="图片 3"/>
          <p:cNvPicPr>
            <a:picLocks noChangeAspect="1"/>
          </p:cNvPicPr>
          <p:nvPr>
            <p:custDataLst>
              <p:tags r:id="rId7"/>
            </p:custDataLst>
          </p:nvPr>
        </p:nvPicPr>
        <p:blipFill>
          <a:blip r:embed="rId8"/>
          <a:srcRect l="6291" t="-118" r="11560" b="1373"/>
          <a:stretch>
            <a:fillRect/>
          </a:stretch>
        </p:blipFill>
        <p:spPr>
          <a:xfrm rot="16200000" flipH="1" flipV="1">
            <a:off x="3526790" y="-93345"/>
            <a:ext cx="5132070" cy="8229600"/>
          </a:xfrm>
          <a:prstGeom prst="rect">
            <a:avLst/>
          </a:prstGeom>
        </p:spPr>
      </p:pic>
      <p:sp>
        <p:nvSpPr>
          <p:cNvPr id="7" name="文本框 6"/>
          <p:cNvSpPr txBox="1"/>
          <p:nvPr>
            <p:custDataLst>
              <p:tags r:id="rId9"/>
            </p:custDataLst>
          </p:nvPr>
        </p:nvSpPr>
        <p:spPr>
          <a:xfrm>
            <a:off x="10651490" y="2009140"/>
            <a:ext cx="1282065" cy="3335020"/>
          </a:xfrm>
          <a:prstGeom prst="rect">
            <a:avLst/>
          </a:prstGeom>
          <a:noFill/>
        </p:spPr>
        <p:txBody>
          <a:bodyPr wrap="square" rtlCol="0" anchor="t">
            <a:noAutofit/>
          </a:bodyPr>
          <a:lstStyle/>
          <a:p>
            <a:r>
              <a:rPr lang="zh-CN" altLang="en-US" sz="1400">
                <a:solidFill>
                  <a:schemeClr val="dk1"/>
                </a:solidFill>
                <a:latin typeface="微软雅黑" panose="020B0503020204020204" charset="-122"/>
                <a:ea typeface="微软雅黑" panose="020B0503020204020204" charset="-122"/>
                <a:cs typeface="微软雅黑" panose="020B0503020204020204" charset="-122"/>
                <a:sym typeface="+mn-ea"/>
              </a:rPr>
              <a:t>1)不用潮湿的手接触电器，</a:t>
            </a:r>
            <a:r>
              <a:rPr sz="1400">
                <a:solidFill>
                  <a:schemeClr val="dk1"/>
                </a:solidFill>
                <a:latin typeface="微软雅黑" panose="020B0503020204020204" charset="-122"/>
                <a:ea typeface="微软雅黑" panose="020B0503020204020204" charset="-122"/>
                <a:cs typeface="微软雅黑" panose="020B0503020204020204" charset="-122"/>
                <a:sym typeface="+mn-ea"/>
              </a:rPr>
              <a:t>妥善保管水杯饮料瓶等容器</a:t>
            </a:r>
            <a:endParaRPr lang="zh-CN" altLang="en-US" sz="1400">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sz="1400">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dk1"/>
                </a:solidFill>
                <a:latin typeface="微软雅黑" panose="020B0503020204020204" charset="-122"/>
                <a:ea typeface="微软雅黑" panose="020B0503020204020204" charset="-122"/>
                <a:cs typeface="微软雅黑" panose="020B0503020204020204" charset="-122"/>
                <a:sym typeface="+mn-ea"/>
              </a:rPr>
              <a:t>2)</a:t>
            </a:r>
            <a:r>
              <a:rPr sz="1400">
                <a:solidFill>
                  <a:schemeClr val="dk1"/>
                </a:solidFill>
                <a:latin typeface="微软雅黑" panose="020B0503020204020204" charset="-122"/>
                <a:ea typeface="微软雅黑" panose="020B0503020204020204" charset="-122"/>
                <a:cs typeface="微软雅黑" panose="020B0503020204020204" charset="-122"/>
                <a:sym typeface="+mn-ea"/>
              </a:rPr>
              <a:t>实验时，应先连接好电路后才接通电源。实验结束时，先切断电源再拆线路。</a:t>
            </a:r>
            <a:endParaRPr lang="zh-CN" altLang="en-US" sz="140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2" name="标题 1"/>
          <p:cNvSpPr>
            <a:spLocks noGrp="1"/>
          </p:cNvSpPr>
          <p:nvPr>
            <p:custDataLst>
              <p:tags r:id="rId10"/>
            </p:custDataLst>
          </p:nvPr>
        </p:nvSpPr>
        <p:spPr>
          <a:xfrm>
            <a:off x="608400" y="608400"/>
            <a:ext cx="10969200" cy="705600"/>
          </a:xfrm>
          <a:prstGeom prst="rect">
            <a:avLst/>
          </a:prstGeom>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sym typeface="+mn-ea"/>
              </a:rPr>
              <a:t>实验硬件装置</a:t>
            </a:r>
            <a:endParaRPr>
              <a:solidFill>
                <a:schemeClr val="accent1"/>
              </a:solidFill>
              <a:latin typeface="微软雅黑" panose="020B0503020204020204" charset="-122"/>
              <a:ea typeface="微软雅黑" panose="020B0503020204020204" charset="-122"/>
              <a:sym typeface="+mn-ea"/>
            </a:endParaRPr>
          </a:p>
        </p:txBody>
      </p:sp>
      <p:sp>
        <p:nvSpPr>
          <p:cNvPr id="3" name="日期占位符 2"/>
          <p:cNvSpPr>
            <a:spLocks noGrp="1"/>
          </p:cNvSpPr>
          <p:nvPr>
            <p:custDataLst>
              <p:tags r:id="rId11"/>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6" name="页脚占位符 5"/>
          <p:cNvSpPr>
            <a:spLocks noGrp="1"/>
          </p:cNvSpPr>
          <p:nvPr>
            <p:custDataLst>
              <p:tags r:id="rId12"/>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lumMod val="85000"/>
                    <a:lumOff val="1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lumMod val="85000"/>
                  <a:lumOff val="15000"/>
                </a:schemeClr>
              </a:solidFill>
              <a:latin typeface="微软雅黑" panose="020B0503020204020204" charset="-122"/>
              <a:ea typeface="微软雅黑" panose="020B0503020204020204" charset="-122"/>
              <a:sym typeface="+mn-ea"/>
            </a:endParaRPr>
          </a:p>
        </p:txBody>
      </p:sp>
      <p:sp>
        <p:nvSpPr>
          <p:cNvPr id="5" name="灯片编号占位符 4"/>
          <p:cNvSpPr>
            <a:spLocks noGrp="1"/>
          </p:cNvSpPr>
          <p:nvPr>
            <p:custDataLst>
              <p:tags r:id="rId13"/>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1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4" name="图片 3"/>
          <p:cNvPicPr>
            <a:picLocks noChangeAspect="1"/>
          </p:cNvPicPr>
          <p:nvPr>
            <p:custDataLst>
              <p:tags r:id="rId7"/>
            </p:custDataLst>
          </p:nvPr>
        </p:nvPicPr>
        <p:blipFill rotWithShape="1">
          <a:blip r:embed="rId8"/>
          <a:srcRect l="13256" r="13256"/>
          <a:stretch>
            <a:fillRect/>
          </a:stretch>
        </p:blipFill>
        <p:spPr>
          <a:xfrm rot="5400000">
            <a:off x="2867660" y="-1918970"/>
            <a:ext cx="5775325" cy="10512425"/>
          </a:xfrm>
          <a:custGeom>
            <a:avLst/>
            <a:gdLst/>
            <a:ahLst/>
            <a:cxnLst>
              <a:cxn ang="3">
                <a:pos x="hc" y="t"/>
              </a:cxn>
              <a:cxn ang="cd2">
                <a:pos x="l" y="vc"/>
              </a:cxn>
              <a:cxn ang="cd4">
                <a:pos x="hc" y="b"/>
              </a:cxn>
              <a:cxn ang="0">
                <a:pos x="r" y="vc"/>
              </a:cxn>
            </a:cxnLst>
            <a:rect l="l" t="t" r="r" b="b"/>
            <a:pathLst>
              <a:path w="17280" h="6480">
                <a:moveTo>
                  <a:pt x="0" y="0"/>
                </a:moveTo>
                <a:lnTo>
                  <a:pt x="17280" y="0"/>
                </a:lnTo>
                <a:lnTo>
                  <a:pt x="17280" y="6480"/>
                </a:lnTo>
                <a:lnTo>
                  <a:pt x="0" y="6480"/>
                </a:lnTo>
                <a:lnTo>
                  <a:pt x="0" y="0"/>
                </a:lnTo>
                <a:close/>
              </a:path>
            </a:pathLst>
          </a:custGeom>
        </p:spPr>
      </p:pic>
      <p:sp>
        <p:nvSpPr>
          <p:cNvPr id="2" name="日期占位符 1"/>
          <p:cNvSpPr>
            <a:spLocks noGrp="1"/>
          </p:cNvSpPr>
          <p:nvPr>
            <p:custDataLst>
              <p:tags r:id="rId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5" name="页脚占位符 4"/>
          <p:cNvSpPr>
            <a:spLocks noGrp="1"/>
          </p:cNvSpPr>
          <p:nvPr>
            <p:custDataLst>
              <p:tags r:id="rId10"/>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1"/>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5" name="标题 4"/>
          <p:cNvSpPr>
            <a:spLocks noGrp="1"/>
          </p:cNvSpPr>
          <p:nvPr>
            <p:custDataLst>
              <p:tags r:id="rId7"/>
            </p:custDataLst>
          </p:nvPr>
        </p:nvSpPr>
        <p:spPr>
          <a:xfrm>
            <a:off x="608400" y="608400"/>
            <a:ext cx="10969200" cy="705600"/>
          </a:xfrm>
          <a:prstGeom prst="rect">
            <a:avLst/>
          </a:prstGeom>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sym typeface="+mn-ea"/>
              </a:rPr>
              <a:t>实验设备熟悉</a:t>
            </a:r>
            <a:endParaRPr>
              <a:solidFill>
                <a:schemeClr val="accent1"/>
              </a:solidFill>
              <a:latin typeface="微软雅黑" panose="020B0503020204020204" charset="-122"/>
              <a:ea typeface="微软雅黑" panose="020B0503020204020204" charset="-122"/>
              <a:sym typeface="+mn-ea"/>
            </a:endParaRPr>
          </a:p>
        </p:txBody>
      </p:sp>
      <p:sp>
        <p:nvSpPr>
          <p:cNvPr id="2" name="日期占位符 1"/>
          <p:cNvSpPr>
            <a:spLocks noGrp="1"/>
          </p:cNvSpPr>
          <p:nvPr>
            <p:custDataLst>
              <p:tags r:id="rId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4" name="灯片编号占位符 3"/>
          <p:cNvSpPr>
            <a:spLocks noGrp="1"/>
          </p:cNvSpPr>
          <p:nvPr>
            <p:custDataLst>
              <p:tags r:id="rId9"/>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6" name="内容占位符 5"/>
          <p:cNvSpPr>
            <a:spLocks noGrp="1"/>
          </p:cNvSpPr>
          <p:nvPr>
            <p:custDataLst>
              <p:tags r:id="rId10"/>
            </p:custDataLst>
          </p:nvPr>
        </p:nvSpPr>
        <p:spPr>
          <a:xfrm>
            <a:off x="608400" y="1490400"/>
            <a:ext cx="10969200" cy="4759200"/>
          </a:xfrm>
          <a:prstGeom prst="rect">
            <a:avLst/>
          </a:prstGeom>
        </p:spPr>
        <p:txBody>
          <a:bodyPr vert="horz" wrap="square"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实验内容</a:t>
            </a:r>
            <a:endPar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认识实验装置</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实验目的</a:t>
            </a:r>
            <a:endPar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1、熟悉实验装置，熟悉其硬件布局，连线方法等</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2、了解星研软件的调试方法</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lvl="0" algn="l">
              <a:buClrTx/>
              <a:buSzTx/>
            </a:pP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3" name="页脚占位符 2"/>
          <p:cNvSpPr>
            <a:spLocks noGrp="1"/>
          </p:cNvSpPr>
          <p:nvPr>
            <p:custDataLst>
              <p:tags r:id="rId11"/>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Tree>
    <p:custDataLst>
      <p:tags r:id="rId12"/>
    </p:custDataLst>
  </p:cSld>
  <p:clrMapOvr>
    <a:masterClrMapping/>
  </p:clrMapOvr>
  <p:transition advTm="17720"/>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13" name="图片 12"/>
          <p:cNvPicPr>
            <a:picLocks noChangeAspect="1"/>
          </p:cNvPicPr>
          <p:nvPr/>
        </p:nvPicPr>
        <p:blipFill>
          <a:blip r:embed="rId7"/>
          <a:stretch>
            <a:fillRect/>
          </a:stretch>
        </p:blipFill>
        <p:spPr>
          <a:xfrm>
            <a:off x="3537585" y="1068070"/>
            <a:ext cx="5275580" cy="1214120"/>
          </a:xfrm>
          <a:prstGeom prst="rect">
            <a:avLst/>
          </a:prstGeom>
        </p:spPr>
      </p:pic>
      <p:pic>
        <p:nvPicPr>
          <p:cNvPr id="15" name="图片 14"/>
          <p:cNvPicPr>
            <a:picLocks noChangeAspect="1"/>
          </p:cNvPicPr>
          <p:nvPr/>
        </p:nvPicPr>
        <p:blipFill>
          <a:blip r:embed="rId8"/>
          <a:stretch>
            <a:fillRect/>
          </a:stretch>
        </p:blipFill>
        <p:spPr>
          <a:xfrm>
            <a:off x="669925" y="3736975"/>
            <a:ext cx="2298700" cy="2360295"/>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3907155" y="2755265"/>
            <a:ext cx="3854450" cy="742950"/>
          </a:xfrm>
          <a:prstGeom prst="rect">
            <a:avLst/>
          </a:prstGeom>
        </p:spPr>
      </p:pic>
      <p:pic>
        <p:nvPicPr>
          <p:cNvPr id="16" name="图片 15"/>
          <p:cNvPicPr>
            <a:picLocks noChangeAspect="1"/>
          </p:cNvPicPr>
          <p:nvPr/>
        </p:nvPicPr>
        <p:blipFill>
          <a:blip r:embed="rId11"/>
          <a:stretch>
            <a:fillRect/>
          </a:stretch>
        </p:blipFill>
        <p:spPr>
          <a:xfrm>
            <a:off x="3690620" y="4204335"/>
            <a:ext cx="4288155" cy="1612265"/>
          </a:xfrm>
          <a:prstGeom prst="rect">
            <a:avLst/>
          </a:prstGeom>
        </p:spPr>
      </p:pic>
      <p:pic>
        <p:nvPicPr>
          <p:cNvPr id="4" name="图片 3" descr="微信图片_20230912173422"/>
          <p:cNvPicPr>
            <a:picLocks noChangeAspect="1"/>
          </p:cNvPicPr>
          <p:nvPr>
            <p:custDataLst>
              <p:tags r:id="rId12"/>
            </p:custDataLst>
          </p:nvPr>
        </p:nvPicPr>
        <p:blipFill>
          <a:blip r:embed="rId13"/>
          <a:stretch>
            <a:fillRect/>
          </a:stretch>
        </p:blipFill>
        <p:spPr>
          <a:xfrm>
            <a:off x="8597900" y="2559050"/>
            <a:ext cx="2924175" cy="2209800"/>
          </a:xfrm>
          <a:prstGeom prst="rect">
            <a:avLst/>
          </a:prstGeom>
        </p:spPr>
      </p:pic>
      <p:sp>
        <p:nvSpPr>
          <p:cNvPr id="2" name="标题 1"/>
          <p:cNvSpPr>
            <a:spLocks noGrp="1"/>
          </p:cNvSpPr>
          <p:nvPr>
            <p:custDataLst>
              <p:tags r:id="rId14"/>
            </p:custDataLst>
          </p:nvPr>
        </p:nvSpPr>
        <p:spPr>
          <a:xfrm>
            <a:off x="669882" y="443234"/>
            <a:ext cx="10852237" cy="441964"/>
          </a:xfrm>
          <a:prstGeom prst="rect">
            <a:avLst/>
          </a:prstGeom>
        </p:spPr>
        <p:txBody>
          <a:bodyPr vert="horz" lIns="101600" tIns="38100" rIns="76200" bIns="38100" rtlCol="0" anchor="t"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a:solidFill>
                  <a:schemeClr val="dk1">
                    <a:lumMod val="85000"/>
                    <a:lumOff val="15000"/>
                  </a:schemeClr>
                </a:solidFill>
                <a:latin typeface="微软雅黑" panose="020B0503020204020204" charset="-122"/>
                <a:ea typeface="微软雅黑" panose="020B0503020204020204" charset="-122"/>
                <a:sym typeface="+mn-ea"/>
              </a:rPr>
              <a:t>实验软件</a:t>
            </a:r>
            <a:endParaRPr lang="zh-CN" altLang="en-US">
              <a:solidFill>
                <a:schemeClr val="dk1">
                  <a:lumMod val="85000"/>
                  <a:lumOff val="15000"/>
                </a:schemeClr>
              </a:solidFill>
              <a:latin typeface="微软雅黑" panose="020B0503020204020204" charset="-122"/>
              <a:ea typeface="微软雅黑" panose="020B0503020204020204" charset="-122"/>
              <a:sym typeface="+mn-ea"/>
            </a:endParaRPr>
          </a:p>
        </p:txBody>
      </p:sp>
      <p:sp>
        <p:nvSpPr>
          <p:cNvPr id="3" name="日期占位符 2"/>
          <p:cNvSpPr>
            <a:spLocks noGrp="1"/>
          </p:cNvSpPr>
          <p:nvPr>
            <p:custDataLst>
              <p:tags r:id="rId15"/>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16"/>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pic>
        <p:nvPicPr>
          <p:cNvPr id="12" name="内容占位符 11"/>
          <p:cNvPicPr>
            <a:picLocks noChangeAspect="1"/>
          </p:cNvPicPr>
          <p:nvPr>
            <p:custDataLst>
              <p:tags r:id="rId17"/>
            </p:custDataLst>
          </p:nvPr>
        </p:nvPicPr>
        <p:blipFill>
          <a:blip r:embed="rId18"/>
          <a:stretch>
            <a:fillRect/>
          </a:stretch>
        </p:blipFill>
        <p:spPr>
          <a:xfrm>
            <a:off x="798830" y="1143635"/>
            <a:ext cx="2019300" cy="1885950"/>
          </a:xfrm>
          <a:prstGeom prst="rect">
            <a:avLst/>
          </a:prstGeom>
        </p:spPr>
      </p:pic>
      <p:sp>
        <p:nvSpPr>
          <p:cNvPr id="5" name="灯片编号占位符 4"/>
          <p:cNvSpPr>
            <a:spLocks noGrp="1"/>
          </p:cNvSpPr>
          <p:nvPr>
            <p:custDataLst>
              <p:tags r:id="rId19"/>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8" name="文本框 7"/>
          <p:cNvSpPr txBox="1"/>
          <p:nvPr>
            <p:custDataLst>
              <p:tags r:id="rId7"/>
            </p:custDataLst>
          </p:nvPr>
        </p:nvSpPr>
        <p:spPr>
          <a:xfrm>
            <a:off x="711200" y="4758690"/>
            <a:ext cx="6386830" cy="368300"/>
          </a:xfrm>
          <a:prstGeom prst="rect">
            <a:avLst/>
          </a:prstGeom>
          <a:noFill/>
        </p:spPr>
        <p:txBody>
          <a:bodyPr wrap="square" rtlCol="0">
            <a:spAutoFit/>
          </a:bodyPr>
          <a:lstStyle/>
          <a:p>
            <a:r>
              <a:rPr lang="zh-CN" altLang="en-US">
                <a:solidFill>
                  <a:schemeClr val="dk1"/>
                </a:solidFill>
                <a:latin typeface="微软雅黑" panose="020B0503020204020204" charset="-122"/>
                <a:ea typeface="微软雅黑" panose="020B0503020204020204" charset="-122"/>
                <a:cs typeface="微软雅黑" panose="020B0503020204020204" charset="-122"/>
              </a:rPr>
              <a:t>调试，运行，查看，数据区直接修改数据</a:t>
            </a:r>
            <a:r>
              <a:rPr lang="en-US" altLang="zh-CN">
                <a:solidFill>
                  <a:schemeClr val="dk1"/>
                </a:solidFill>
                <a:latin typeface="微软雅黑" panose="020B0503020204020204" charset="-122"/>
                <a:ea typeface="微软雅黑" panose="020B0503020204020204" charset="-122"/>
                <a:cs typeface="微软雅黑" panose="020B0503020204020204" charset="-122"/>
              </a:rPr>
              <a:t>~</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3" name="标题 2"/>
          <p:cNvSpPr>
            <a:spLocks noGrp="1"/>
          </p:cNvSpPr>
          <p:nvPr>
            <p:custDataLst>
              <p:tags r:id="rId8"/>
            </p:custDataLst>
          </p:nvPr>
        </p:nvSpPr>
        <p:spPr>
          <a:xfrm>
            <a:off x="608400" y="608400"/>
            <a:ext cx="10969200" cy="705600"/>
          </a:xfrm>
          <a:prstGeom prst="rect">
            <a:avLst/>
          </a:prstGeom>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汉仪旗黑-85S" panose="00020600040101010101" pitchFamily="18" charset="-122"/>
                <a:ea typeface="汉仪旗黑-85S" panose="00020600040101010101" pitchFamily="18" charset="-122"/>
                <a:sym typeface="+mn-ea"/>
              </a:rPr>
              <a:t>实验软件环境</a:t>
            </a:r>
            <a:endParaRPr>
              <a:solidFill>
                <a:schemeClr val="accent1"/>
              </a:solidFill>
              <a:latin typeface="汉仪旗黑-85S" panose="00020600040101010101" pitchFamily="18" charset="-122"/>
              <a:ea typeface="汉仪旗黑-85S" panose="00020600040101010101" pitchFamily="18" charset="-122"/>
              <a:sym typeface="+mn-ea"/>
            </a:endParaRPr>
          </a:p>
        </p:txBody>
      </p:sp>
      <p:sp>
        <p:nvSpPr>
          <p:cNvPr id="2" name="日期占位符 1"/>
          <p:cNvSpPr>
            <a:spLocks noGrp="1"/>
          </p:cNvSpPr>
          <p:nvPr>
            <p:custDataLst>
              <p:tags r:id="rId9"/>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7" name="页脚占位符 6"/>
          <p:cNvSpPr>
            <a:spLocks noGrp="1"/>
          </p:cNvSpPr>
          <p:nvPr>
            <p:custDataLst>
              <p:tags r:id="rId10"/>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pic>
        <p:nvPicPr>
          <p:cNvPr id="4" name="内容占位符 3"/>
          <p:cNvPicPr>
            <a:picLocks noGrp="1" noChangeAspect="1"/>
          </p:cNvPicPr>
          <p:nvPr/>
        </p:nvPicPr>
        <p:blipFill>
          <a:blip r:embed="rId11"/>
          <a:stretch>
            <a:fillRect/>
          </a:stretch>
        </p:blipFill>
        <p:spPr>
          <a:xfrm>
            <a:off x="608330" y="1431290"/>
            <a:ext cx="10706100" cy="3041650"/>
          </a:xfrm>
          <a:prstGeom prst="rect">
            <a:avLst/>
          </a:prstGeom>
        </p:spPr>
      </p:pic>
      <p:sp>
        <p:nvSpPr>
          <p:cNvPr id="6" name="灯片编号占位符 5"/>
          <p:cNvSpPr>
            <a:spLocks noGrp="1"/>
          </p:cNvSpPr>
          <p:nvPr>
            <p:custDataLst>
              <p:tags r:id="rId12"/>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13"/>
    </p:custDataLst>
  </p:cSld>
  <p:clrMapOvr>
    <a:masterClrMapping/>
  </p:clrMapOvr>
  <p:transition advTm="52285"/>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20" name="图片 19"/>
          <p:cNvPicPr>
            <a:picLocks noChangeAspect="1"/>
          </p:cNvPicPr>
          <p:nvPr>
            <p:custDataLst>
              <p:tags r:id="rId7"/>
            </p:custDataLst>
          </p:nvPr>
        </p:nvPicPr>
        <p:blipFill rotWithShape="1">
          <a:blip r:link="rId8"/>
          <a:srcRect/>
          <a:stretch>
            <a:fillRect/>
          </a:stretch>
        </p:blipFill>
        <p:spPr>
          <a:xfrm>
            <a:off x="1828800" y="2471738"/>
            <a:ext cx="3048000" cy="2219325"/>
          </a:xfrm>
          <a:custGeom>
            <a:avLst/>
            <a:gdLst/>
            <a:ahLst/>
            <a:cxnLst>
              <a:cxn ang="3">
                <a:pos x="hc" y="t"/>
              </a:cxn>
              <a:cxn ang="cd2">
                <a:pos x="l" y="vc"/>
              </a:cxn>
              <a:cxn ang="cd4">
                <a:pos x="hc" y="b"/>
              </a:cxn>
              <a:cxn ang="0">
                <a:pos x="r" y="vc"/>
              </a:cxn>
            </a:cxnLst>
            <a:rect l="l" t="t" r="r" b="b"/>
            <a:pathLst>
              <a:path w="4800" h="6480">
                <a:moveTo>
                  <a:pt x="0" y="0"/>
                </a:moveTo>
                <a:lnTo>
                  <a:pt x="4800" y="0"/>
                </a:lnTo>
                <a:lnTo>
                  <a:pt x="4800" y="6480"/>
                </a:lnTo>
                <a:lnTo>
                  <a:pt x="0" y="6480"/>
                </a:lnTo>
                <a:lnTo>
                  <a:pt x="0" y="0"/>
                </a:lnTo>
                <a:close/>
              </a:path>
            </a:pathLst>
          </a:custGeom>
        </p:spPr>
      </p:pic>
      <p:sp>
        <p:nvSpPr>
          <p:cNvPr id="15" name="矩形 4"/>
          <p:cNvSpPr/>
          <p:nvPr>
            <p:custDataLst>
              <p:tags r:id="rId9"/>
            </p:custDataLst>
          </p:nvPr>
        </p:nvSpPr>
        <p:spPr>
          <a:xfrm>
            <a:off x="1524000" y="1219200"/>
            <a:ext cx="3048000" cy="4114800"/>
          </a:xfrm>
          <a:prstGeom prst="rect">
            <a:avLst/>
          </a:prstGeom>
          <a:noFill/>
          <a:ln w="381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6" name="矩形 2"/>
          <p:cNvSpPr/>
          <p:nvPr>
            <p:custDataLst>
              <p:tags r:id="rId10"/>
            </p:custDataLst>
          </p:nvPr>
        </p:nvSpPr>
        <p:spPr>
          <a:xfrm>
            <a:off x="603885" y="1981222"/>
            <a:ext cx="2133600" cy="7620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lt1"/>
              </a:solidFill>
              <a:latin typeface="微软雅黑" panose="020B0503020204020204" charset="-122"/>
              <a:ea typeface="微软雅黑" panose="020B0503020204020204" charset="-122"/>
            </a:endParaRPr>
          </a:p>
        </p:txBody>
      </p:sp>
      <p:sp>
        <p:nvSpPr>
          <p:cNvPr id="21" name="文本框 20"/>
          <p:cNvSpPr txBox="1"/>
          <p:nvPr>
            <p:custDataLst>
              <p:tags r:id="rId11"/>
            </p:custDataLst>
          </p:nvPr>
        </p:nvSpPr>
        <p:spPr>
          <a:xfrm>
            <a:off x="603885" y="1981222"/>
            <a:ext cx="2133600" cy="762000"/>
          </a:xfrm>
          <a:prstGeom prst="rect">
            <a:avLst/>
          </a:prstGeom>
          <a:noFill/>
        </p:spPr>
        <p:txBody>
          <a:bodyPr wrap="square" lIns="63500" tIns="25400" rIns="63500" bIns="25400" rtlCol="0" anchor="ctr" anchorCtr="0">
            <a:normAutofit/>
          </a:bodyPr>
          <a:lstStyle/>
          <a:p>
            <a:pPr marL="0" indent="0" algn="ctr">
              <a:lnSpc>
                <a:spcPct val="110000"/>
              </a:lnSpc>
              <a:spcBef>
                <a:spcPts val="0"/>
              </a:spcBef>
              <a:spcAft>
                <a:spcPts val="0"/>
              </a:spcAft>
              <a:buSzPct val="100000"/>
              <a:buNone/>
            </a:pPr>
            <a:r>
              <a:rPr sz="3700" b="1" spc="209">
                <a:solidFill>
                  <a:schemeClr val="accent1"/>
                </a:solidFill>
                <a:uFillTx/>
                <a:latin typeface="汉仪旗黑-85S" panose="00020600040101010101" pitchFamily="18" charset="-122"/>
                <a:ea typeface="汉仪旗黑-85S" panose="00020600040101010101" pitchFamily="18" charset="-122"/>
                <a:sym typeface="+mn-ea"/>
              </a:rPr>
              <a:t>程序调试</a:t>
            </a:r>
            <a:endParaRPr sz="3700" b="1" spc="209">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22" name="Title 6"/>
          <p:cNvSpPr txBox="1"/>
          <p:nvPr>
            <p:custDataLst>
              <p:tags r:id="rId12"/>
            </p:custDataLst>
          </p:nvPr>
        </p:nvSpPr>
        <p:spPr>
          <a:xfrm>
            <a:off x="5796915" y="609486"/>
            <a:ext cx="5791200" cy="563902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执行</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09600" lvl="1" indent="-292100" algn="l" fontAlgn="ctr">
              <a:lnSpc>
                <a:spcPct val="120000"/>
              </a:lnSpc>
              <a:spcBef>
                <a:spcPts val="0"/>
              </a:spcBef>
              <a:spcAft>
                <a:spcPts val="800"/>
              </a:spcAft>
              <a:buSzPct val="100000"/>
              <a:buFont typeface="Arial" panose="020B0604020202020204" pitchFamily="34" charset="0"/>
              <a:buChar char="○"/>
            </a:pP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执行</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主菜单</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运行</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进入调试状态</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endPar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09600" lvl="1" indent="-292100" algn="l" fontAlgn="ctr">
              <a:lnSpc>
                <a:spcPct val="120000"/>
              </a:lnSpc>
              <a:spcBef>
                <a:spcPts val="0"/>
              </a:spcBef>
              <a:spcAft>
                <a:spcPts val="800"/>
              </a:spcAft>
              <a:buSzPct val="100000"/>
              <a:buFont typeface="Arial" panose="020B0604020202020204" pitchFamily="34" charset="0"/>
              <a:buChar char="○"/>
            </a:pP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点击工具条的</a:t>
            </a:r>
            <a:r>
              <a:rPr lang="en-US"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d</a:t>
            </a:r>
            <a:endPar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09600" lvl="1" indent="-292100" algn="l" fontAlgn="ctr">
              <a:lnSpc>
                <a:spcPct val="120000"/>
              </a:lnSpc>
              <a:spcBef>
                <a:spcPts val="0"/>
              </a:spcBef>
              <a:spcAft>
                <a:spcPts val="800"/>
              </a:spcAft>
              <a:buSzPct val="100000"/>
              <a:buFont typeface="Arial" panose="020B0604020202020204" pitchFamily="34" charset="0"/>
              <a:buChar char="○"/>
            </a:pP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执行</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主菜单</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运行</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 </a:t>
            </a:r>
            <a:r>
              <a:rPr sz="1500" spc="7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装载DOB、HEX、BIN文件</a:t>
            </a:r>
            <a:r>
              <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endParaRPr sz="15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设置清除断点</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单步进入</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单步</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运行到光标行</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全速断点</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全速运行</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sz="1700" spc="90" dirty="0" err="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停止运行</a:t>
            </a:r>
            <a:endParaRPr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lang="zh-CN" altLang="en-US"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复位</a:t>
            </a:r>
            <a:endParaRPr lang="zh-CN" altLang="en-US"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7" name="日期占位符 16"/>
          <p:cNvSpPr>
            <a:spLocks noGrp="1"/>
          </p:cNvSpPr>
          <p:nvPr>
            <p:custDataLst>
              <p:tags r:id="rId13"/>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19" name="页脚占位符 18"/>
          <p:cNvSpPr>
            <a:spLocks noGrp="1"/>
          </p:cNvSpPr>
          <p:nvPr>
            <p:custDataLst>
              <p:tags r:id="rId14"/>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
        <p:nvSpPr>
          <p:cNvPr id="18" name="灯片编号占位符 17"/>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1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5" name="标题 4"/>
          <p:cNvSpPr>
            <a:spLocks noGrp="1"/>
          </p:cNvSpPr>
          <p:nvPr>
            <p:custDataLst>
              <p:tags r:id="rId7"/>
            </p:custDataLst>
          </p:nvPr>
        </p:nvSpPr>
        <p:spPr>
          <a:xfrm>
            <a:off x="608400" y="608400"/>
            <a:ext cx="10969200" cy="705600"/>
          </a:xfrm>
          <a:prstGeom prst="rect">
            <a:avLst/>
          </a:prstGeom>
        </p:spPr>
        <p:txBody>
          <a:bodyPr vert="horz" wrap="square"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sym typeface="+mn-ea"/>
              </a:rPr>
              <a:t>错误定位和数据查看</a:t>
            </a:r>
            <a:endParaRPr>
              <a:solidFill>
                <a:schemeClr val="accent1"/>
              </a:solidFill>
              <a:latin typeface="微软雅黑" panose="020B0503020204020204" charset="-122"/>
              <a:ea typeface="微软雅黑" panose="020B0503020204020204" charset="-122"/>
              <a:sym typeface="+mn-ea"/>
            </a:endParaRPr>
          </a:p>
        </p:txBody>
      </p:sp>
      <p:sp>
        <p:nvSpPr>
          <p:cNvPr id="2" name="日期占位符 1"/>
          <p:cNvSpPr>
            <a:spLocks noGrp="1"/>
          </p:cNvSpPr>
          <p:nvPr>
            <p:custDataLst>
              <p:tags r:id="rId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4" name="灯片编号占位符 3"/>
          <p:cNvSpPr>
            <a:spLocks noGrp="1"/>
          </p:cNvSpPr>
          <p:nvPr>
            <p:custDataLst>
              <p:tags r:id="rId9"/>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6" name="内容占位符 5"/>
          <p:cNvSpPr>
            <a:spLocks noGrp="1"/>
          </p:cNvSpPr>
          <p:nvPr>
            <p:custDataLst>
              <p:tags r:id="rId10"/>
            </p:custDataLst>
          </p:nvPr>
        </p:nvSpPr>
        <p:spPr>
          <a:xfrm>
            <a:off x="608400" y="1490400"/>
            <a:ext cx="10969200" cy="4759200"/>
          </a:xfrm>
          <a:prstGeom prst="rect">
            <a:avLst/>
          </a:prstGeom>
        </p:spPr>
        <p:txBody>
          <a:bodyPr vert="horz" wrap="square"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错误定位</a:t>
            </a: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：点击错误提示，会自动定位到错误行</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常见错误：寄存器或者变量等拼写错误；必要处缺乏空格；立即数不能直接送往段寄存器；寄存器之间不能直接传送数据等</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lvl="0" algn="l">
              <a:buClrTx/>
              <a:buSzTx/>
              <a:buNone/>
            </a:pPr>
            <a:r>
              <a:rPr b="1">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数据查看</a:t>
            </a: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：主菜单——&gt;查看：寄存器；存贮器等</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可以在不同的分页项设置不同的观察数据空间以及地址范围。可以选择CS：Memory，DS：Memory，I/O，根据需要可以做不同的选择。其中可以直接输入地址，然后按回车，就可以直接转到我们输入的地址的窗口上面观察数据</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存贮器窗口支持数据的直接修改功能。本软件的所有窗口中的数据都支持直接修改功能。用户可以根据自己的需要在窗口中直接修改数据</a:t>
            </a:r>
            <a:endParaRPr>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3" name="页脚占位符 2"/>
          <p:cNvSpPr>
            <a:spLocks noGrp="1"/>
          </p:cNvSpPr>
          <p:nvPr>
            <p:custDataLst>
              <p:tags r:id="rId11"/>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图片 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9" name="任意多边形: 形状 7"/>
          <p:cNvSpPr/>
          <p:nvPr>
            <p:custDataLst>
              <p:tags r:id="rId7"/>
            </p:custDataLst>
          </p:nvPr>
        </p:nvSpPr>
        <p:spPr>
          <a:xfrm>
            <a:off x="11073282" y="5893070"/>
            <a:ext cx="1116566" cy="968113"/>
          </a:xfrm>
          <a:custGeom>
            <a:avLst/>
            <a:gdLst>
              <a:gd name="connsiteX0" fmla="*/ 0 w 1116566"/>
              <a:gd name="connsiteY0" fmla="*/ 968113 h 968113"/>
              <a:gd name="connsiteX1" fmla="*/ 1116566 w 1116566"/>
              <a:gd name="connsiteY1" fmla="*/ 968113 h 968113"/>
              <a:gd name="connsiteX2" fmla="*/ 1116566 w 1116566"/>
              <a:gd name="connsiteY2" fmla="*/ 0 h 968113"/>
            </a:gdLst>
            <a:ahLst/>
            <a:cxnLst>
              <a:cxn ang="0">
                <a:pos x="connsiteX0" y="connsiteY0"/>
              </a:cxn>
              <a:cxn ang="0">
                <a:pos x="connsiteX1" y="connsiteY1"/>
              </a:cxn>
              <a:cxn ang="0">
                <a:pos x="connsiteX2" y="connsiteY2"/>
              </a:cxn>
            </a:cxnLst>
            <a:rect l="l" t="t" r="r" b="b"/>
            <a:pathLst>
              <a:path w="1116566" h="968113">
                <a:moveTo>
                  <a:pt x="0" y="968113"/>
                </a:moveTo>
                <a:lnTo>
                  <a:pt x="1116566" y="968113"/>
                </a:lnTo>
                <a:lnTo>
                  <a:pt x="1116566" y="0"/>
                </a:lnTo>
                <a:close/>
              </a:path>
            </a:pathLst>
          </a:custGeom>
          <a:solidFill>
            <a:schemeClr val="accent3"/>
          </a:solidFill>
          <a:ln w="6340"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sym typeface="Arial" panose="020B0604020202020204" pitchFamily="34" charset="0"/>
            </a:endParaRPr>
          </a:p>
        </p:txBody>
      </p:sp>
      <p:sp>
        <p:nvSpPr>
          <p:cNvPr id="11" name="任意多边形: 形状 10"/>
          <p:cNvSpPr/>
          <p:nvPr>
            <p:custDataLst>
              <p:tags r:id="rId8"/>
            </p:custDataLst>
          </p:nvPr>
        </p:nvSpPr>
        <p:spPr>
          <a:xfrm>
            <a:off x="143781"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2" name="直角三角形 11"/>
          <p:cNvSpPr/>
          <p:nvPr>
            <p:custDataLst>
              <p:tags r:id="rId9"/>
            </p:custDataLst>
          </p:nvPr>
        </p:nvSpPr>
        <p:spPr>
          <a:xfrm flipH="1">
            <a:off x="-600" y="5516409"/>
            <a:ext cx="12193200" cy="13415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7" name="组合 6"/>
          <p:cNvGrpSpPr>
            <a:grpSpLocks noChangeAspect="1"/>
          </p:cNvGrpSpPr>
          <p:nvPr>
            <p:custDataLst>
              <p:tags r:id="rId10"/>
            </p:custDataLst>
          </p:nvPr>
        </p:nvGrpSpPr>
        <p:grpSpPr>
          <a:xfrm rot="10800000">
            <a:off x="10055860" y="1461770"/>
            <a:ext cx="572135" cy="499745"/>
            <a:chOff x="1168400" y="1347856"/>
            <a:chExt cx="723913" cy="631688"/>
          </a:xfrm>
          <a:solidFill>
            <a:schemeClr val="accent6">
              <a:lumMod val="20000"/>
              <a:lumOff val="80000"/>
            </a:schemeClr>
          </a:solidFill>
        </p:grpSpPr>
        <p:sp>
          <p:nvSpPr>
            <p:cNvPr id="8" name="任意多边形: 形状 17"/>
            <p:cNvSpPr>
              <a:spLocks noChangeAspect="1"/>
            </p:cNvSpPr>
            <p:nvPr>
              <p:custDataLst>
                <p:tags r:id="rId11"/>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任意多边形: 形状 18"/>
            <p:cNvSpPr>
              <a:spLocks noChangeAspect="1"/>
            </p:cNvSpPr>
            <p:nvPr>
              <p:custDataLst>
                <p:tags r:id="rId12"/>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20" name="任意多边形: 形状 11"/>
          <p:cNvSpPr/>
          <p:nvPr>
            <p:custDataLst>
              <p:tags r:id="rId13"/>
            </p:custDataLst>
          </p:nvPr>
        </p:nvSpPr>
        <p:spPr>
          <a:xfrm>
            <a:off x="-598" y="0"/>
            <a:ext cx="994611" cy="6858001"/>
          </a:xfrm>
          <a:custGeom>
            <a:avLst/>
            <a:gdLst>
              <a:gd name="connsiteX0" fmla="*/ 0 w 1634832"/>
              <a:gd name="connsiteY0" fmla="*/ 0 h 6858001"/>
              <a:gd name="connsiteX1" fmla="*/ 261030 w 1634832"/>
              <a:gd name="connsiteY1" fmla="*/ 0 h 6858001"/>
              <a:gd name="connsiteX2" fmla="*/ 1634832 w 1634832"/>
              <a:gd name="connsiteY2" fmla="*/ 6858001 h 6858001"/>
              <a:gd name="connsiteX3" fmla="*/ 0 w 16348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634832" h="6858001">
                <a:moveTo>
                  <a:pt x="0" y="0"/>
                </a:moveTo>
                <a:lnTo>
                  <a:pt x="261030" y="0"/>
                </a:lnTo>
                <a:lnTo>
                  <a:pt x="1634832" y="6858001"/>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3" name="文本框 12"/>
          <p:cNvSpPr txBox="1"/>
          <p:nvPr>
            <p:custDataLst>
              <p:tags r:id="rId14"/>
            </p:custDataLst>
          </p:nvPr>
        </p:nvSpPr>
        <p:spPr>
          <a:xfrm>
            <a:off x="1828815" y="1145465"/>
            <a:ext cx="7924864" cy="684882"/>
          </a:xfrm>
          <a:prstGeom prst="rect">
            <a:avLst/>
          </a:prstGeom>
          <a:noFill/>
        </p:spPr>
        <p:txBody>
          <a:bodyPr wrap="square" lIns="63500" tIns="25400" rIns="63500" bIns="25400" rtlCol="0" anchor="ctr" anchorCtr="0">
            <a:normAutofit fontScale="90000"/>
          </a:bodyPr>
          <a:lstStyle/>
          <a:p>
            <a:pPr marL="0" indent="0" algn="l">
              <a:lnSpc>
                <a:spcPct val="100000"/>
              </a:lnSpc>
              <a:spcBef>
                <a:spcPts val="0"/>
              </a:spcBef>
              <a:spcAft>
                <a:spcPts val="0"/>
              </a:spcAft>
              <a:buSzPct val="100000"/>
              <a:buNone/>
            </a:pPr>
            <a:r>
              <a:rPr sz="4100" b="1" spc="250">
                <a:solidFill>
                  <a:schemeClr val="accent1"/>
                </a:solidFill>
                <a:uFillTx/>
                <a:latin typeface="汉仪旗黑-85S" panose="00020600040101010101" pitchFamily="18" charset="-122"/>
                <a:ea typeface="汉仪旗黑-85S" panose="00020600040101010101" pitchFamily="18" charset="-122"/>
                <a:sym typeface="+mn-ea"/>
              </a:rPr>
              <a:t>实验装置检查</a:t>
            </a:r>
            <a:endParaRPr sz="4100" b="1" spc="25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7" name="圆角矩形 14"/>
          <p:cNvSpPr/>
          <p:nvPr>
            <p:custDataLst>
              <p:tags r:id="rId15"/>
            </p:custDataLst>
          </p:nvPr>
        </p:nvSpPr>
        <p:spPr>
          <a:xfrm>
            <a:off x="1828813" y="2180880"/>
            <a:ext cx="1940086" cy="3107786"/>
          </a:xfrm>
          <a:prstGeom prst="roundRect">
            <a:avLst>
              <a:gd name="adj" fmla="val 5447"/>
            </a:avLst>
          </a:prstGeom>
          <a:solidFill>
            <a:schemeClr val="lt1"/>
          </a:solidFill>
          <a:ln>
            <a:noFill/>
          </a:ln>
          <a:effectLst>
            <a:outerShdw blurRad="304800" dist="76200" dir="2700000" algn="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8" name="文本框 17"/>
          <p:cNvSpPr txBox="1"/>
          <p:nvPr>
            <p:custDataLst>
              <p:tags r:id="rId16"/>
            </p:custDataLst>
          </p:nvPr>
        </p:nvSpPr>
        <p:spPr>
          <a:xfrm>
            <a:off x="1938960" y="3116798"/>
            <a:ext cx="1719790" cy="2090779"/>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sz="2100" spc="140">
                <a:solidFill>
                  <a:schemeClr val="dk1"/>
                </a:solidFill>
                <a:uFillTx/>
                <a:latin typeface="微软雅黑" panose="020B0503020204020204" charset="-122"/>
                <a:ea typeface="微软雅黑" panose="020B0503020204020204" charset="-122"/>
                <a:sym typeface="+mn-ea"/>
              </a:rPr>
              <a:t>检查实验装置是否完整，是否有明显损坏或缺失</a:t>
            </a:r>
            <a:endParaRPr sz="2100" spc="140">
              <a:solidFill>
                <a:schemeClr val="dk1"/>
              </a:solidFill>
              <a:uFillTx/>
              <a:latin typeface="微软雅黑" panose="020B0503020204020204" charset="-122"/>
              <a:ea typeface="微软雅黑" panose="020B0503020204020204" charset="-122"/>
              <a:sym typeface="+mn-ea"/>
            </a:endParaRPr>
          </a:p>
        </p:txBody>
      </p:sp>
      <p:sp>
        <p:nvSpPr>
          <p:cNvPr id="19" name="圆角矩形 28"/>
          <p:cNvSpPr/>
          <p:nvPr>
            <p:custDataLst>
              <p:tags r:id="rId17"/>
            </p:custDataLst>
          </p:nvPr>
        </p:nvSpPr>
        <p:spPr>
          <a:xfrm>
            <a:off x="1828813" y="2180880"/>
            <a:ext cx="1940086" cy="338552"/>
          </a:xfrm>
          <a:prstGeom prst="roundRect">
            <a:avLst>
              <a:gd name="adj" fmla="val 54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1" name="椭圆 20"/>
          <p:cNvSpPr/>
          <p:nvPr>
            <p:custDataLst>
              <p:tags r:id="rId18"/>
            </p:custDataLst>
          </p:nvPr>
        </p:nvSpPr>
        <p:spPr>
          <a:xfrm>
            <a:off x="2721145" y="2267377"/>
            <a:ext cx="155423" cy="15542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2" name="圆角矩形 12"/>
          <p:cNvSpPr/>
          <p:nvPr>
            <p:custDataLst>
              <p:tags r:id="rId19"/>
            </p:custDataLst>
          </p:nvPr>
        </p:nvSpPr>
        <p:spPr>
          <a:xfrm>
            <a:off x="2004508" y="2676883"/>
            <a:ext cx="410858" cy="330443"/>
          </a:xfrm>
          <a:prstGeom prst="roundRect">
            <a:avLst/>
          </a:prstGeom>
          <a:solidFill>
            <a:schemeClr val="accent1"/>
          </a:solidFill>
          <a:ln>
            <a:noFill/>
          </a:ln>
          <a:effectLst>
            <a:outerShdw blurRad="114300" dist="25400" dir="2700000" sx="94000" sy="94000" algn="ctr" rotWithShape="0">
              <a:schemeClr val="accent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7500"/>
          </a:bodyPr>
          <a:lstStyle/>
          <a:p>
            <a:pPr algn="ctr"/>
            <a:r>
              <a:rPr lang="en-US" altLang="zh-CN" sz="1400" b="1">
                <a:solidFill>
                  <a:schemeClr val="lt1"/>
                </a:solidFill>
                <a:latin typeface="微软雅黑" panose="020B0503020204020204" charset="-122"/>
                <a:ea typeface="微软雅黑" panose="020B0503020204020204" charset="-122"/>
              </a:rPr>
              <a:t>01</a:t>
            </a:r>
            <a:endParaRPr lang="en-US" altLang="zh-CN" sz="1400" b="1">
              <a:solidFill>
                <a:schemeClr val="lt1"/>
              </a:solidFill>
              <a:latin typeface="微软雅黑" panose="020B0503020204020204" charset="-122"/>
              <a:ea typeface="微软雅黑" panose="020B0503020204020204" charset="-122"/>
            </a:endParaRPr>
          </a:p>
        </p:txBody>
      </p:sp>
      <p:sp>
        <p:nvSpPr>
          <p:cNvPr id="23" name="圆角矩形 32"/>
          <p:cNvSpPr/>
          <p:nvPr>
            <p:custDataLst>
              <p:tags r:id="rId20"/>
            </p:custDataLst>
          </p:nvPr>
        </p:nvSpPr>
        <p:spPr>
          <a:xfrm>
            <a:off x="4077935" y="2180880"/>
            <a:ext cx="1940086" cy="3107786"/>
          </a:xfrm>
          <a:prstGeom prst="roundRect">
            <a:avLst>
              <a:gd name="adj" fmla="val 5447"/>
            </a:avLst>
          </a:prstGeom>
          <a:solidFill>
            <a:schemeClr val="lt1"/>
          </a:solidFill>
          <a:ln>
            <a:noFill/>
          </a:ln>
          <a:effectLst>
            <a:outerShdw blurRad="304800" dist="76200" dir="2700000" algn="l"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文本框 23"/>
          <p:cNvSpPr txBox="1"/>
          <p:nvPr>
            <p:custDataLst>
              <p:tags r:id="rId21"/>
            </p:custDataLst>
          </p:nvPr>
        </p:nvSpPr>
        <p:spPr>
          <a:xfrm>
            <a:off x="4188082" y="3116798"/>
            <a:ext cx="1719790" cy="2090779"/>
          </a:xfrm>
          <a:prstGeom prst="rect">
            <a:avLst/>
          </a:prstGeom>
          <a:noFill/>
        </p:spPr>
        <p:txBody>
          <a:bodyPr wrap="square" rtlCol="0" anchor="t" anchorCtr="0">
            <a:normAutofit lnSpcReduction="10000"/>
          </a:bodyPr>
          <a:lstStyle/>
          <a:p>
            <a:pPr marL="0" lvl="0" indent="0" algn="l">
              <a:lnSpc>
                <a:spcPct val="120000"/>
              </a:lnSpc>
              <a:spcBef>
                <a:spcPts val="0"/>
              </a:spcBef>
              <a:spcAft>
                <a:spcPts val="800"/>
              </a:spcAft>
              <a:buSzPct val="100000"/>
            </a:pPr>
            <a:r>
              <a:rPr sz="2100" spc="130">
                <a:solidFill>
                  <a:schemeClr val="dk1"/>
                </a:solidFill>
                <a:uFillTx/>
                <a:latin typeface="微软雅黑" panose="020B0503020204020204" charset="-122"/>
                <a:ea typeface="微软雅黑" panose="020B0503020204020204" charset="-122"/>
                <a:sym typeface="+mn-ea"/>
              </a:rPr>
              <a:t>检查通信线，电源线，数据传输线等各种连接线是否齐全</a:t>
            </a:r>
            <a:endParaRPr sz="2100" spc="130">
              <a:solidFill>
                <a:schemeClr val="dk1"/>
              </a:solidFill>
              <a:uFillTx/>
              <a:latin typeface="微软雅黑" panose="020B0503020204020204" charset="-122"/>
              <a:ea typeface="微软雅黑" panose="020B0503020204020204" charset="-122"/>
              <a:sym typeface="+mn-ea"/>
            </a:endParaRPr>
          </a:p>
        </p:txBody>
      </p:sp>
      <p:sp>
        <p:nvSpPr>
          <p:cNvPr id="25" name="圆角矩形 34"/>
          <p:cNvSpPr/>
          <p:nvPr>
            <p:custDataLst>
              <p:tags r:id="rId22"/>
            </p:custDataLst>
          </p:nvPr>
        </p:nvSpPr>
        <p:spPr>
          <a:xfrm>
            <a:off x="4077935" y="2180880"/>
            <a:ext cx="1940086" cy="338552"/>
          </a:xfrm>
          <a:prstGeom prst="roundRect">
            <a:avLst>
              <a:gd name="adj" fmla="val 544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椭圆 25"/>
          <p:cNvSpPr/>
          <p:nvPr>
            <p:custDataLst>
              <p:tags r:id="rId23"/>
            </p:custDataLst>
          </p:nvPr>
        </p:nvSpPr>
        <p:spPr>
          <a:xfrm>
            <a:off x="4970266" y="2267377"/>
            <a:ext cx="155423" cy="15542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7" name="圆角矩形 36"/>
          <p:cNvSpPr/>
          <p:nvPr>
            <p:custDataLst>
              <p:tags r:id="rId24"/>
            </p:custDataLst>
          </p:nvPr>
        </p:nvSpPr>
        <p:spPr>
          <a:xfrm>
            <a:off x="4253630" y="2676883"/>
            <a:ext cx="409921" cy="329469"/>
          </a:xfrm>
          <a:prstGeom prst="roundRect">
            <a:avLst/>
          </a:prstGeom>
          <a:solidFill>
            <a:schemeClr val="accent2"/>
          </a:solidFill>
          <a:ln>
            <a:noFill/>
          </a:ln>
          <a:effectLst>
            <a:outerShdw blurRad="114300" dist="25400" dir="2700000" sx="94000" sy="94000" algn="ctr" rotWithShape="0">
              <a:schemeClr val="accent2">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7500"/>
          </a:bodyPr>
          <a:lstStyle/>
          <a:p>
            <a:pPr algn="ctr"/>
            <a:r>
              <a:rPr lang="en-US" altLang="zh-CN" sz="1400" b="1">
                <a:solidFill>
                  <a:schemeClr val="lt1"/>
                </a:solidFill>
                <a:latin typeface="微软雅黑" panose="020B0503020204020204" charset="-122"/>
                <a:ea typeface="微软雅黑" panose="020B0503020204020204" charset="-122"/>
              </a:rPr>
              <a:t>02</a:t>
            </a:r>
            <a:endParaRPr lang="en-US" altLang="zh-CN" sz="1400" b="1">
              <a:solidFill>
                <a:schemeClr val="lt1"/>
              </a:solidFill>
              <a:latin typeface="微软雅黑" panose="020B0503020204020204" charset="-122"/>
              <a:ea typeface="微软雅黑" panose="020B0503020204020204" charset="-122"/>
            </a:endParaRPr>
          </a:p>
        </p:txBody>
      </p:sp>
      <p:sp>
        <p:nvSpPr>
          <p:cNvPr id="28" name="圆角矩形 37"/>
          <p:cNvSpPr/>
          <p:nvPr>
            <p:custDataLst>
              <p:tags r:id="rId25"/>
            </p:custDataLst>
          </p:nvPr>
        </p:nvSpPr>
        <p:spPr>
          <a:xfrm>
            <a:off x="6327056" y="2180880"/>
            <a:ext cx="1940086" cy="3107786"/>
          </a:xfrm>
          <a:prstGeom prst="roundRect">
            <a:avLst>
              <a:gd name="adj" fmla="val 5447"/>
            </a:avLst>
          </a:prstGeom>
          <a:solidFill>
            <a:schemeClr val="lt1"/>
          </a:solidFill>
          <a:ln>
            <a:noFill/>
          </a:ln>
          <a:effectLst>
            <a:outerShdw blurRad="304800" dist="76200" dir="2700000" algn="l" rotWithShape="0">
              <a:schemeClr val="accent3">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9" name="文本框 28"/>
          <p:cNvSpPr txBox="1"/>
          <p:nvPr>
            <p:custDataLst>
              <p:tags r:id="rId26"/>
            </p:custDataLst>
          </p:nvPr>
        </p:nvSpPr>
        <p:spPr>
          <a:xfrm>
            <a:off x="6437204" y="3116798"/>
            <a:ext cx="1719790" cy="2090779"/>
          </a:xfrm>
          <a:prstGeom prst="rect">
            <a:avLst/>
          </a:prstGeom>
          <a:noFill/>
        </p:spPr>
        <p:txBody>
          <a:bodyPr wrap="square" rtlCol="0" anchor="t" anchorCtr="0">
            <a:normAutofit lnSpcReduction="10000"/>
          </a:bodyPr>
          <a:lstStyle/>
          <a:p>
            <a:pPr marL="0" lvl="0" indent="0" algn="l">
              <a:lnSpc>
                <a:spcPct val="120000"/>
              </a:lnSpc>
              <a:spcBef>
                <a:spcPts val="0"/>
              </a:spcBef>
              <a:spcAft>
                <a:spcPts val="800"/>
              </a:spcAft>
              <a:buSzPct val="100000"/>
            </a:pPr>
            <a:r>
              <a:rPr sz="2100" spc="130">
                <a:solidFill>
                  <a:schemeClr val="dk1"/>
                </a:solidFill>
                <a:uFillTx/>
                <a:latin typeface="微软雅黑" panose="020B0503020204020204" charset="-122"/>
                <a:ea typeface="微软雅黑" panose="020B0503020204020204" charset="-122"/>
                <a:sym typeface="+mn-ea"/>
              </a:rPr>
              <a:t>检查电源区，打开电源，查看电源指示灯是否正常</a:t>
            </a:r>
            <a:endParaRPr sz="2100" spc="130">
              <a:solidFill>
                <a:schemeClr val="dk1"/>
              </a:solidFill>
              <a:uFillTx/>
              <a:latin typeface="微软雅黑" panose="020B0503020204020204" charset="-122"/>
              <a:ea typeface="微软雅黑" panose="020B0503020204020204" charset="-122"/>
              <a:sym typeface="+mn-ea"/>
            </a:endParaRPr>
          </a:p>
        </p:txBody>
      </p:sp>
      <p:sp>
        <p:nvSpPr>
          <p:cNvPr id="30" name="圆角矩形 40"/>
          <p:cNvSpPr/>
          <p:nvPr>
            <p:custDataLst>
              <p:tags r:id="rId27"/>
            </p:custDataLst>
          </p:nvPr>
        </p:nvSpPr>
        <p:spPr>
          <a:xfrm>
            <a:off x="6327056" y="2180880"/>
            <a:ext cx="1940086" cy="338552"/>
          </a:xfrm>
          <a:prstGeom prst="roundRect">
            <a:avLst>
              <a:gd name="adj" fmla="val 544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4" name="椭圆 33"/>
          <p:cNvSpPr/>
          <p:nvPr>
            <p:custDataLst>
              <p:tags r:id="rId28"/>
            </p:custDataLst>
          </p:nvPr>
        </p:nvSpPr>
        <p:spPr>
          <a:xfrm>
            <a:off x="7219388" y="2267377"/>
            <a:ext cx="155423" cy="15542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5" name="圆角矩形 42"/>
          <p:cNvSpPr/>
          <p:nvPr>
            <p:custDataLst>
              <p:tags r:id="rId29"/>
            </p:custDataLst>
          </p:nvPr>
        </p:nvSpPr>
        <p:spPr>
          <a:xfrm>
            <a:off x="6502752" y="2676883"/>
            <a:ext cx="409921" cy="329469"/>
          </a:xfrm>
          <a:prstGeom prst="roundRect">
            <a:avLst/>
          </a:prstGeom>
          <a:solidFill>
            <a:schemeClr val="accent3"/>
          </a:solidFill>
          <a:ln>
            <a:noFill/>
          </a:ln>
          <a:effectLst>
            <a:outerShdw blurRad="114300" dist="25400" dir="2700000" sx="94000" sy="94000" algn="ctr" rotWithShape="0">
              <a:schemeClr val="accent3">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7500"/>
          </a:bodyPr>
          <a:lstStyle/>
          <a:p>
            <a:pPr algn="ctr"/>
            <a:r>
              <a:rPr lang="en-US" altLang="zh-CN" sz="1400" b="1">
                <a:solidFill>
                  <a:schemeClr val="lt1"/>
                </a:solidFill>
                <a:latin typeface="微软雅黑" panose="020B0503020204020204" charset="-122"/>
                <a:ea typeface="微软雅黑" panose="020B0503020204020204" charset="-122"/>
              </a:rPr>
              <a:t>03</a:t>
            </a:r>
            <a:endParaRPr lang="en-US" altLang="zh-CN" sz="1400" b="1">
              <a:solidFill>
                <a:schemeClr val="lt1"/>
              </a:solidFill>
              <a:latin typeface="微软雅黑" panose="020B0503020204020204" charset="-122"/>
              <a:ea typeface="微软雅黑" panose="020B0503020204020204" charset="-122"/>
            </a:endParaRPr>
          </a:p>
        </p:txBody>
      </p:sp>
      <p:sp>
        <p:nvSpPr>
          <p:cNvPr id="36" name="圆角矩形 1"/>
          <p:cNvSpPr/>
          <p:nvPr>
            <p:custDataLst>
              <p:tags r:id="rId30"/>
            </p:custDataLst>
          </p:nvPr>
        </p:nvSpPr>
        <p:spPr>
          <a:xfrm>
            <a:off x="8576178" y="2180879"/>
            <a:ext cx="1940086" cy="3107786"/>
          </a:xfrm>
          <a:prstGeom prst="roundRect">
            <a:avLst>
              <a:gd name="adj" fmla="val 5447"/>
            </a:avLst>
          </a:prstGeom>
          <a:solidFill>
            <a:schemeClr val="lt1"/>
          </a:solidFill>
          <a:ln>
            <a:noFill/>
          </a:ln>
          <a:effectLst>
            <a:outerShdw blurRad="304800" dist="76200" dir="2700000" algn="l" rotWithShape="0">
              <a:schemeClr val="accent6">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7" name="文本框 36"/>
          <p:cNvSpPr txBox="1"/>
          <p:nvPr>
            <p:custDataLst>
              <p:tags r:id="rId31"/>
            </p:custDataLst>
          </p:nvPr>
        </p:nvSpPr>
        <p:spPr>
          <a:xfrm>
            <a:off x="8686326" y="3116797"/>
            <a:ext cx="1719790" cy="2090779"/>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sz="2100" spc="130">
                <a:solidFill>
                  <a:schemeClr val="dk1"/>
                </a:solidFill>
                <a:uFillTx/>
                <a:latin typeface="微软雅黑" panose="020B0503020204020204" charset="-122"/>
                <a:ea typeface="微软雅黑" panose="020B0503020204020204" charset="-122"/>
                <a:sym typeface="+mn-ea"/>
              </a:rPr>
              <a:t>检查芯片是否损坏：正确的输入得不到预期的输出</a:t>
            </a:r>
            <a:endParaRPr sz="2100" spc="130">
              <a:solidFill>
                <a:schemeClr val="dk1"/>
              </a:solidFill>
              <a:uFillTx/>
              <a:latin typeface="微软雅黑" panose="020B0503020204020204" charset="-122"/>
              <a:ea typeface="微软雅黑" panose="020B0503020204020204" charset="-122"/>
              <a:sym typeface="+mn-ea"/>
            </a:endParaRPr>
          </a:p>
        </p:txBody>
      </p:sp>
      <p:sp>
        <p:nvSpPr>
          <p:cNvPr id="38" name="圆角矩形 4"/>
          <p:cNvSpPr/>
          <p:nvPr>
            <p:custDataLst>
              <p:tags r:id="rId32"/>
            </p:custDataLst>
          </p:nvPr>
        </p:nvSpPr>
        <p:spPr>
          <a:xfrm>
            <a:off x="8576178" y="2180879"/>
            <a:ext cx="1940086" cy="338552"/>
          </a:xfrm>
          <a:prstGeom prst="roundRect">
            <a:avLst>
              <a:gd name="adj" fmla="val 5447"/>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9" name="椭圆 38"/>
          <p:cNvSpPr/>
          <p:nvPr>
            <p:custDataLst>
              <p:tags r:id="rId33"/>
            </p:custDataLst>
          </p:nvPr>
        </p:nvSpPr>
        <p:spPr>
          <a:xfrm>
            <a:off x="9468847" y="2267376"/>
            <a:ext cx="155423" cy="15542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0" name="圆角矩形 6"/>
          <p:cNvSpPr/>
          <p:nvPr>
            <p:custDataLst>
              <p:tags r:id="rId34"/>
            </p:custDataLst>
          </p:nvPr>
        </p:nvSpPr>
        <p:spPr>
          <a:xfrm>
            <a:off x="8751874" y="2676882"/>
            <a:ext cx="410182" cy="329767"/>
          </a:xfrm>
          <a:prstGeom prst="roundRect">
            <a:avLst/>
          </a:prstGeom>
          <a:solidFill>
            <a:schemeClr val="accent6"/>
          </a:solidFill>
          <a:ln>
            <a:noFill/>
          </a:ln>
          <a:effectLst>
            <a:outerShdw blurRad="114300" dist="25400" dir="2700000" sx="94000" sy="94000" algn="ctr" rotWithShape="0">
              <a:schemeClr val="accent6">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7500"/>
          </a:bodyPr>
          <a:lstStyle/>
          <a:p>
            <a:pPr algn="ctr"/>
            <a:r>
              <a:rPr lang="en-US" altLang="zh-CN" sz="1400" b="1">
                <a:solidFill>
                  <a:schemeClr val="lt1"/>
                </a:solidFill>
                <a:latin typeface="微软雅黑" panose="020B0503020204020204" charset="-122"/>
                <a:ea typeface="微软雅黑" panose="020B0503020204020204" charset="-122"/>
              </a:rPr>
              <a:t>04</a:t>
            </a:r>
            <a:endParaRPr lang="en-US" altLang="zh-CN" sz="1400" b="1">
              <a:solidFill>
                <a:schemeClr val="lt1"/>
              </a:solidFill>
              <a:latin typeface="微软雅黑" panose="020B0503020204020204" charset="-122"/>
              <a:ea typeface="微软雅黑" panose="020B0503020204020204" charset="-122"/>
            </a:endParaRPr>
          </a:p>
        </p:txBody>
      </p:sp>
      <p:sp>
        <p:nvSpPr>
          <p:cNvPr id="31" name="日期占位符 30"/>
          <p:cNvSpPr>
            <a:spLocks noGrp="1"/>
          </p:cNvSpPr>
          <p:nvPr>
            <p:custDataLst>
              <p:tags r:id="rId35"/>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sym typeface="+mn-ea"/>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sym typeface="+mn-ea"/>
            </a:endParaRPr>
          </a:p>
        </p:txBody>
      </p:sp>
      <p:sp>
        <p:nvSpPr>
          <p:cNvPr id="33" name="页脚占位符 32"/>
          <p:cNvSpPr>
            <a:spLocks noGrp="1"/>
          </p:cNvSpPr>
          <p:nvPr>
            <p:custDataLst>
              <p:tags r:id="rId36"/>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lt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lt1">
                  <a:tint val="75000"/>
                </a:schemeClr>
              </a:solidFill>
              <a:latin typeface="微软雅黑" panose="020B0503020204020204" charset="-122"/>
              <a:ea typeface="微软雅黑" panose="020B0503020204020204" charset="-122"/>
              <a:sym typeface="+mn-ea"/>
            </a:endParaRPr>
          </a:p>
        </p:txBody>
      </p:sp>
      <p:sp>
        <p:nvSpPr>
          <p:cNvPr id="32" name="灯片编号占位符 31"/>
          <p:cNvSpPr>
            <a:spLocks noGrp="1"/>
          </p:cNvSpPr>
          <p:nvPr>
            <p:custDataLst>
              <p:tags r:id="rId37"/>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lt1">
                    <a:tint val="75000"/>
                  </a:schemeClr>
                </a:solidFill>
                <a:latin typeface="微软雅黑" panose="020B0503020204020204" charset="-122"/>
                <a:ea typeface="微软雅黑" panose="020B0503020204020204" charset="-122"/>
                <a:sym typeface="+mn-ea"/>
              </a:rPr>
            </a:fld>
            <a:endParaRPr lang="zh-CN" altLang="en-US" smtClean="0">
              <a:solidFill>
                <a:schemeClr val="lt1">
                  <a:tint val="75000"/>
                </a:schemeClr>
              </a:solidFill>
              <a:latin typeface="微软雅黑" panose="020B0503020204020204" charset="-122"/>
              <a:ea typeface="微软雅黑" panose="020B0503020204020204" charset="-122"/>
              <a:sym typeface="+mn-ea"/>
            </a:endParaRPr>
          </a:p>
        </p:txBody>
      </p:sp>
    </p:spTree>
    <p:custDataLst>
      <p:tags r:id="rId3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08400" y="608400"/>
            <a:ext cx="10969200" cy="705600"/>
          </a:xfrm>
          <a:prstGeom prst="rect">
            <a:avLst/>
          </a:prstGeom>
        </p:spPr>
        <p:txBody>
          <a:bodyPr vert="horz" wrap="square"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lvl="0" algn="l">
              <a:buClrTx/>
              <a:buSzTx/>
              <a:buFontTx/>
            </a:pPr>
            <a:r>
              <a:rPr lang="zh-CN" altLang="en-US">
                <a:solidFill>
                  <a:schemeClr val="accent1"/>
                </a:solidFill>
                <a:latin typeface="微软雅黑" panose="020B0503020204020204" charset="-122"/>
                <a:ea typeface="微软雅黑" panose="020B0503020204020204" charset="-122"/>
                <a:sym typeface="+mn-ea"/>
              </a:rPr>
              <a:t>课时安排</a:t>
            </a:r>
            <a:endParaRPr lang="zh-CN" altLang="en-US">
              <a:solidFill>
                <a:schemeClr val="accent1"/>
              </a:solidFill>
              <a:latin typeface="微软雅黑" panose="020B0503020204020204" charset="-122"/>
              <a:ea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
        <p:nvSpPr>
          <p:cNvPr id="3" name="内容占位符 2"/>
          <p:cNvSpPr>
            <a:spLocks noGrp="1"/>
          </p:cNvSpPr>
          <p:nvPr>
            <p:custDataLst>
              <p:tags r:id="rId10"/>
            </p:custDataLst>
          </p:nvPr>
        </p:nvSpPr>
        <p:spPr>
          <a:xfrm>
            <a:off x="608400" y="1490400"/>
            <a:ext cx="10969200" cy="4759200"/>
          </a:xfrm>
          <a:prstGeom prst="rect">
            <a:avLst/>
          </a:prstGeom>
        </p:spPr>
        <p:txBody>
          <a:bodyPr vert="horz" wrap="square"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0" indent="-342900" algn="l">
              <a:lnSpc>
                <a:spcPct val="150000"/>
              </a:lnSpc>
              <a:buClrTx/>
              <a:buSzTx/>
            </a:pP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16学时，分为4次课程，一次课程4个学时，每次完成1</a:t>
            </a:r>
            <a:r>
              <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个或者</a:t>
            </a: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2个实验内容</a:t>
            </a:r>
            <a:endPar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114300" lvl="0" indent="-342900" algn="l">
              <a:lnSpc>
                <a:spcPct val="150000"/>
              </a:lnSpc>
              <a:buClrTx/>
              <a:buSzTx/>
            </a:pP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实验内容：数据传送，I/O实验，存储器实验，8255，74HC138，8253，8086中断</a:t>
            </a:r>
            <a:r>
              <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114300" lvl="0" indent="-342900" algn="l">
              <a:lnSpc>
                <a:spcPct val="150000"/>
              </a:lnSpc>
              <a:buClrTx/>
              <a:buSzTx/>
            </a:pPr>
            <a:r>
              <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每次实验当天完成实验操作并完成报告</a:t>
            </a:r>
            <a:endPar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114300" lvl="0" indent="-342900" algn="l">
              <a:lnSpc>
                <a:spcPct val="150000"/>
              </a:lnSpc>
              <a:buClrTx/>
              <a:buSzTx/>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报告在验收之前提交，验收的同时</a:t>
            </a:r>
            <a:r>
              <a:rPr 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批阅报告</a:t>
            </a:r>
            <a:endParaRPr lang="zh-CN" sz="20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0" lvl="0" indent="0" algn="l">
              <a:lnSpc>
                <a:spcPct val="150000"/>
              </a:lnSpc>
              <a:buClrTx/>
              <a:buSzTx/>
              <a:buNone/>
            </a:pP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授课老师：刘葵</a:t>
            </a:r>
            <a:endPar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algn="l">
              <a:lnSpc>
                <a:spcPct val="150000"/>
              </a:lnSpc>
              <a:buClrTx/>
              <a:buSzTx/>
              <a:buNone/>
            </a:pP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联系方式：QQ：1103113029；电话：15071138273</a:t>
            </a:r>
            <a:endPar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marL="0" lvl="0" algn="l">
              <a:lnSpc>
                <a:spcPct val="150000"/>
              </a:lnSpc>
              <a:buClrTx/>
              <a:buSzTx/>
              <a:buNone/>
            </a:pPr>
            <a:r>
              <a:rPr lang="zh-CN" altLang="en-US"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邮箱：</a:t>
            </a:r>
            <a:r>
              <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rPr>
              <a:t>Email:akuir@hust.edu.cn</a:t>
            </a:r>
            <a:endParaRPr lang="en-US" altLang="zh-CN" sz="2000" b="1" dirty="0">
              <a:solidFill>
                <a:schemeClr val="dk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12"/>
    </p:custDataLst>
  </p:cSld>
  <p:clrMapOvr>
    <a:masterClrMapping/>
  </p:clrMapOvr>
  <p:transition advTm="35984"/>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0" name="矩形 19"/>
          <p:cNvSpPr/>
          <p:nvPr>
            <p:custDataLst>
              <p:tags r:id="rId7"/>
            </p:custDataLst>
          </p:nvPr>
        </p:nvSpPr>
        <p:spPr>
          <a:xfrm>
            <a:off x="0" y="0"/>
            <a:ext cx="12191999" cy="6858000"/>
          </a:xfrm>
          <a:prstGeom prst="rect">
            <a:avLst/>
          </a:prstGeom>
          <a:gradFill>
            <a:gsLst>
              <a:gs pos="22000">
                <a:srgbClr val="266CBA">
                  <a:alpha val="15000"/>
                </a:srgbClr>
              </a:gs>
              <a:gs pos="100000">
                <a:srgbClr val="266CB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1" name="object 3"/>
          <p:cNvSpPr/>
          <p:nvPr>
            <p:custDataLst>
              <p:tags r:id="rId8"/>
            </p:custDataLst>
          </p:nvPr>
        </p:nvSpPr>
        <p:spPr>
          <a:xfrm>
            <a:off x="0" y="1197682"/>
            <a:ext cx="12200381" cy="5676054"/>
          </a:xfrm>
          <a:custGeom>
            <a:avLst/>
            <a:gdLst/>
            <a:ahLst/>
            <a:cxnLst/>
            <a:rect l="l" t="t" r="r" b="b"/>
            <a:pathLst>
              <a:path w="9144000" h="4257040">
                <a:moveTo>
                  <a:pt x="1228069" y="0"/>
                </a:moveTo>
                <a:lnTo>
                  <a:pt x="1178108" y="316"/>
                </a:lnTo>
                <a:lnTo>
                  <a:pt x="1125512" y="4429"/>
                </a:lnTo>
                <a:lnTo>
                  <a:pt x="1072373" y="12036"/>
                </a:lnTo>
                <a:lnTo>
                  <a:pt x="1020785" y="22836"/>
                </a:lnTo>
                <a:lnTo>
                  <a:pt x="972840" y="36526"/>
                </a:lnTo>
                <a:lnTo>
                  <a:pt x="930630" y="52804"/>
                </a:lnTo>
                <a:lnTo>
                  <a:pt x="0" y="474825"/>
                </a:lnTo>
                <a:lnTo>
                  <a:pt x="0" y="4256587"/>
                </a:lnTo>
                <a:lnTo>
                  <a:pt x="9143492" y="4256587"/>
                </a:lnTo>
                <a:lnTo>
                  <a:pt x="9143492" y="1132304"/>
                </a:lnTo>
                <a:lnTo>
                  <a:pt x="1273302" y="3782"/>
                </a:lnTo>
                <a:lnTo>
                  <a:pt x="1228069" y="0"/>
                </a:lnTo>
                <a:close/>
              </a:path>
            </a:pathLst>
          </a:custGeom>
          <a:solidFill>
            <a:schemeClr val="lt1">
              <a:alpha val="99000"/>
            </a:schemeClr>
          </a:solidFill>
        </p:spPr>
        <p:txBody>
          <a:bodyPr wrap="square" lIns="0" tIns="0" rIns="0" bIns="0" rtlCol="0"/>
          <a:lstStyle/>
          <a:p>
            <a:pPr defTabSz="1216660"/>
            <a:endParaRPr sz="2395" dirty="0">
              <a:solidFill>
                <a:prstClr val="black"/>
              </a:solidFill>
              <a:latin typeface="微软雅黑" panose="020B0503020204020204" charset="-122"/>
              <a:ea typeface="微软雅黑" panose="020B0503020204020204" charset="-122"/>
            </a:endParaRPr>
          </a:p>
        </p:txBody>
      </p:sp>
      <p:sp>
        <p:nvSpPr>
          <p:cNvPr id="25" name="文本框 24"/>
          <p:cNvSpPr txBox="1"/>
          <p:nvPr>
            <p:custDataLst>
              <p:tags r:id="rId9"/>
            </p:custDataLst>
          </p:nvPr>
        </p:nvSpPr>
        <p:spPr>
          <a:xfrm>
            <a:off x="6248360" y="609605"/>
            <a:ext cx="5029238" cy="914400"/>
          </a:xfrm>
          <a:prstGeom prst="rect">
            <a:avLst/>
          </a:prstGeom>
          <a:noFill/>
        </p:spPr>
        <p:txBody>
          <a:bodyPr wrap="square" lIns="63500" tIns="25400" rIns="63500" bIns="25400" rtlCol="0" anchor="ctr" anchorCtr="0">
            <a:normAutofit fontScale="90000"/>
          </a:bodyPr>
          <a:lstStyle/>
          <a:p>
            <a:pPr marL="0" indent="0" algn="r">
              <a:lnSpc>
                <a:spcPct val="100000"/>
              </a:lnSpc>
              <a:spcBef>
                <a:spcPts val="0"/>
              </a:spcBef>
              <a:spcAft>
                <a:spcPts val="0"/>
              </a:spcAft>
              <a:buSzPct val="100000"/>
              <a:buNone/>
            </a:pPr>
            <a:r>
              <a:rPr sz="3600" b="1" spc="200">
                <a:solidFill>
                  <a:schemeClr val="l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rPr>
              <a:t>实验</a:t>
            </a:r>
            <a:r>
              <a:rPr lang="zh-CN" sz="3600" b="1" spc="200">
                <a:solidFill>
                  <a:schemeClr val="l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rPr>
              <a:t>内容一</a:t>
            </a:r>
            <a:r>
              <a:rPr sz="3600" b="1" spc="200">
                <a:solidFill>
                  <a:schemeClr val="l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rPr>
              <a:t>:数据传送实验</a:t>
            </a:r>
            <a:endParaRPr sz="3600" b="1" spc="200">
              <a:solidFill>
                <a:schemeClr val="l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endParaRPr>
          </a:p>
        </p:txBody>
      </p:sp>
      <p:sp>
        <p:nvSpPr>
          <p:cNvPr id="26" name="Title 6"/>
          <p:cNvSpPr txBox="1"/>
          <p:nvPr>
            <p:custDataLst>
              <p:tags r:id="rId10"/>
            </p:custDataLst>
          </p:nvPr>
        </p:nvSpPr>
        <p:spPr>
          <a:xfrm>
            <a:off x="914400" y="1952625"/>
            <a:ext cx="10697210" cy="4529455"/>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实验内容</a:t>
            </a:r>
            <a:endPar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7150" lvl="0" indent="-342900" algn="l" fontAlgn="ctr">
              <a:lnSpc>
                <a:spcPct val="120000"/>
              </a:lnSpc>
              <a:spcBef>
                <a:spcPts val="0"/>
              </a:spcBef>
              <a:spcAft>
                <a:spcPts val="800"/>
              </a:spcAft>
              <a:buSzPct val="100000"/>
              <a:buFont typeface="Arial" panose="020B0604020202020204" pitchFamily="34" charset="0"/>
              <a:buChar char="•"/>
            </a:pPr>
            <a:r>
              <a:rPr sz="20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熟悉星研集成环境软件。</a:t>
            </a:r>
            <a:endParaRPr sz="20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7150" lvl="0" indent="-342900" algn="l" fontAlgn="ctr">
              <a:lnSpc>
                <a:spcPct val="120000"/>
              </a:lnSpc>
              <a:spcBef>
                <a:spcPts val="0"/>
              </a:spcBef>
              <a:spcAft>
                <a:spcPts val="800"/>
              </a:spcAft>
              <a:buSzPct val="100000"/>
              <a:buFont typeface="Arial" panose="020B0604020202020204" pitchFamily="34" charset="0"/>
              <a:buChar char="•"/>
            </a:pPr>
            <a:r>
              <a:rPr sz="20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编写程序，实现数据段的传送、校验。</a:t>
            </a:r>
            <a:endParaRPr sz="20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0" lvl="0" indent="-285750" algn="l" fontAlgn="ctr">
              <a:lnSpc>
                <a:spcPct val="120000"/>
              </a:lnSpc>
              <a:spcBef>
                <a:spcPts val="0"/>
              </a:spcBef>
              <a:spcAft>
                <a:spcPts val="800"/>
              </a:spcAft>
              <a:buClrTx/>
              <a:buSzTx/>
              <a:buFont typeface="Wingdings" panose="05000000000000000000" charset="0"/>
              <a:buNone/>
            </a:pPr>
            <a:r>
              <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实验目的</a:t>
            </a:r>
            <a:endPar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7150" lvl="0" indent="-342900" algn="l" fontAlgn="ctr">
              <a:lnSpc>
                <a:spcPct val="120000"/>
              </a:lnSpc>
              <a:spcBef>
                <a:spcPts val="0"/>
              </a:spcBef>
              <a:spcAft>
                <a:spcPts val="800"/>
              </a:spcAft>
              <a:buSzPct val="100000"/>
              <a:buFont typeface="Arial" panose="020B0604020202020204" pitchFamily="34" charset="0"/>
              <a:buChar char="•"/>
            </a:pPr>
            <a:r>
              <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熟悉星研集成环境软件的使用方法</a:t>
            </a:r>
            <a:r>
              <a:rPr lang="zh-CN" altLang="en-US"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endPar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7150" lvl="0" indent="-342900" algn="l" fontAlgn="ctr">
              <a:lnSpc>
                <a:spcPct val="120000"/>
              </a:lnSpc>
              <a:spcBef>
                <a:spcPts val="0"/>
              </a:spcBef>
              <a:spcAft>
                <a:spcPts val="800"/>
              </a:spcAft>
              <a:buSzPct val="100000"/>
              <a:buFont typeface="Arial" panose="020B0604020202020204" pitchFamily="34" charset="0"/>
              <a:buChar char="•"/>
            </a:pPr>
            <a:r>
              <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熟悉8086汇编指令，能自己编写简单的程序，掌握数据传输的方法。</a:t>
            </a:r>
            <a:endPar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fontAlgn="ctr">
              <a:lnSpc>
                <a:spcPct val="120000"/>
              </a:lnSpc>
              <a:spcBef>
                <a:spcPts val="0"/>
              </a:spcBef>
              <a:spcAft>
                <a:spcPts val="800"/>
              </a:spcAft>
              <a:buSzPct val="100000"/>
              <a:buFont typeface="Wingdings" panose="05000000000000000000" charset="0"/>
            </a:pPr>
            <a:r>
              <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实验步骤</a:t>
            </a:r>
            <a:endParaRPr sz="20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42900" lvl="0" indent="-342900" algn="l" fontAlgn="ctr">
              <a:lnSpc>
                <a:spcPct val="120000"/>
              </a:lnSpc>
              <a:spcBef>
                <a:spcPts val="0"/>
              </a:spcBef>
              <a:spcAft>
                <a:spcPts val="800"/>
              </a:spcAft>
              <a:buSzPct val="100000"/>
              <a:buFont typeface="Arial" panose="020B0604020202020204" pitchFamily="34" charset="0"/>
              <a:buChar char="•"/>
            </a:pPr>
            <a:r>
              <a:rPr sz="20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在DS段内2000H～20FFH中输入数据；</a:t>
            </a:r>
            <a:endParaRPr sz="20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42900" lvl="0" indent="-342900" algn="l" fontAlgn="ctr">
              <a:lnSpc>
                <a:spcPct val="120000"/>
              </a:lnSpc>
              <a:spcBef>
                <a:spcPts val="0"/>
              </a:spcBef>
              <a:spcAft>
                <a:spcPts val="800"/>
              </a:spcAft>
              <a:buSzPct val="100000"/>
              <a:buFont typeface="Arial" panose="020B0604020202020204" pitchFamily="34" charset="0"/>
              <a:buChar char="•"/>
            </a:pPr>
            <a:r>
              <a:rPr sz="20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使用单步、断点方式调试程序，检测DS段内5000H ～50FFH中的内容。熟悉查看特殊功能寄存器、CS段、DS段的各种方法。</a:t>
            </a:r>
            <a:endParaRPr sz="20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7150" lvl="0" indent="-342900" algn="l" fontAlgn="ctr">
              <a:lnSpc>
                <a:spcPct val="120000"/>
              </a:lnSpc>
              <a:spcBef>
                <a:spcPts val="0"/>
              </a:spcBef>
              <a:spcAft>
                <a:spcPts val="800"/>
              </a:spcAft>
              <a:buSzPct val="100000"/>
              <a:buFont typeface="Arial" panose="020B0604020202020204" pitchFamily="34" charset="0"/>
              <a:buChar char="•"/>
            </a:pPr>
            <a:endParaRPr sz="20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2" name="日期占位符 21"/>
          <p:cNvSpPr>
            <a:spLocks noGrp="1"/>
          </p:cNvSpPr>
          <p:nvPr>
            <p:custDataLst>
              <p:tags r:id="rId11"/>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4" name="灯片编号占位符 23"/>
          <p:cNvSpPr>
            <a:spLocks noGrp="1"/>
          </p:cNvSpPr>
          <p:nvPr>
            <p:custDataLst>
              <p:tags r:id="rId12"/>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3" name="页脚占位符 22"/>
          <p:cNvSpPr>
            <a:spLocks noGrp="1"/>
          </p:cNvSpPr>
          <p:nvPr>
            <p:custDataLst>
              <p:tags r:id="rId13"/>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Tree>
    <p:custDataLst>
      <p:tags r:id="rId1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组合 28"/>
          <p:cNvGrpSpPr/>
          <p:nvPr userDrawn="1">
            <p:custDataLst>
              <p:tags r:id="rId1"/>
            </p:custDataLst>
          </p:nvPr>
        </p:nvGrpSpPr>
        <p:grpSpPr>
          <a:xfrm>
            <a:off x="4001597" y="6045200"/>
            <a:ext cx="8190403" cy="812800"/>
            <a:chOff x="4001597" y="5613400"/>
            <a:chExt cx="8190403" cy="1244600"/>
          </a:xfrm>
        </p:grpSpPr>
        <p:sp>
          <p:nvSpPr>
            <p:cNvPr id="30" name="任意多边形: 形状 8"/>
            <p:cNvSpPr/>
            <p:nvPr>
              <p:custDataLst>
                <p:tags r:id="rId2"/>
              </p:custDataLst>
            </p:nvPr>
          </p:nvSpPr>
          <p:spPr>
            <a:xfrm>
              <a:off x="4001597" y="5613400"/>
              <a:ext cx="8190402" cy="1244600"/>
            </a:xfrm>
            <a:custGeom>
              <a:avLst/>
              <a:gdLst>
                <a:gd name="connsiteX0" fmla="*/ 8190402 w 8190402"/>
                <a:gd name="connsiteY0" fmla="*/ 0 h 1244600"/>
                <a:gd name="connsiteX1" fmla="*/ 8190402 w 8190402"/>
                <a:gd name="connsiteY1" fmla="*/ 1155849 h 1244600"/>
                <a:gd name="connsiteX2" fmla="*/ 4203232 w 8190402"/>
                <a:gd name="connsiteY2" fmla="*/ 1244600 h 1244600"/>
                <a:gd name="connsiteX3" fmla="*/ 0 w 8190402"/>
                <a:gd name="connsiteY3" fmla="*/ 1244600 h 1244600"/>
              </a:gdLst>
              <a:ahLst/>
              <a:cxnLst>
                <a:cxn ang="0">
                  <a:pos x="connsiteX0" y="connsiteY0"/>
                </a:cxn>
                <a:cxn ang="0">
                  <a:pos x="connsiteX1" y="connsiteY1"/>
                </a:cxn>
                <a:cxn ang="0">
                  <a:pos x="connsiteX2" y="connsiteY2"/>
                </a:cxn>
                <a:cxn ang="0">
                  <a:pos x="connsiteX3" y="connsiteY3"/>
                </a:cxn>
              </a:cxnLst>
              <a:rect l="l" t="t" r="r" b="b"/>
              <a:pathLst>
                <a:path w="8190402" h="1244600">
                  <a:moveTo>
                    <a:pt x="8190402" y="0"/>
                  </a:moveTo>
                  <a:lnTo>
                    <a:pt x="8190402" y="1155849"/>
                  </a:lnTo>
                  <a:lnTo>
                    <a:pt x="4203232" y="1244600"/>
                  </a:lnTo>
                  <a:lnTo>
                    <a:pt x="0" y="1244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32" name="等腰三角形 31"/>
            <p:cNvSpPr/>
            <p:nvPr>
              <p:custDataLst>
                <p:tags r:id="rId3"/>
              </p:custDataLst>
            </p:nvPr>
          </p:nvSpPr>
          <p:spPr>
            <a:xfrm>
              <a:off x="5816600" y="5949254"/>
              <a:ext cx="6375400" cy="908746"/>
            </a:xfrm>
            <a:prstGeom prst="triangle">
              <a:avLst>
                <a:gd name="adj" fmla="val 1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6" name="组合 5"/>
          <p:cNvGrpSpPr/>
          <p:nvPr>
            <p:custDataLst>
              <p:tags r:id="rId4"/>
            </p:custDataLst>
          </p:nvPr>
        </p:nvGrpSpPr>
        <p:grpSpPr>
          <a:xfrm>
            <a:off x="-33020" y="211455"/>
            <a:ext cx="1994535" cy="830580"/>
            <a:chOff x="-52" y="333"/>
            <a:chExt cx="3141" cy="1308"/>
          </a:xfrm>
        </p:grpSpPr>
        <p:sp>
          <p:nvSpPr>
            <p:cNvPr id="15" name="矩形 14"/>
            <p:cNvSpPr/>
            <p:nvPr>
              <p:custDataLst>
                <p:tags r:id="rId5"/>
              </p:custDataLst>
            </p:nvPr>
          </p:nvSpPr>
          <p:spPr>
            <a:xfrm>
              <a:off x="73" y="491"/>
              <a:ext cx="3017" cy="1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矩形 32"/>
            <p:cNvSpPr/>
            <p:nvPr>
              <p:custDataLst>
                <p:tags r:id="rId6"/>
              </p:custDataLst>
            </p:nvPr>
          </p:nvSpPr>
          <p:spPr>
            <a:xfrm>
              <a:off x="-52" y="333"/>
              <a:ext cx="3017" cy="1150"/>
            </a:xfrm>
            <a:prstGeom prst="rect">
              <a:avLst/>
            </a:prstGeom>
            <a:solidFill>
              <a:schemeClr val="lt1"/>
            </a:solidFill>
            <a:ln w="254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7" name="Title 6"/>
          <p:cNvSpPr txBox="1"/>
          <p:nvPr>
            <p:custDataLst>
              <p:tags r:id="rId7"/>
            </p:custDataLst>
          </p:nvPr>
        </p:nvSpPr>
        <p:spPr>
          <a:xfrm>
            <a:off x="127705" y="340430"/>
            <a:ext cx="1593850" cy="47244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1000"/>
              </a:spcBef>
              <a:spcAft>
                <a:spcPts val="0"/>
              </a:spcAft>
              <a:buSzPct val="100000"/>
              <a:buNone/>
            </a:pPr>
            <a:r>
              <a:rPr sz="2600" b="1" spc="25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程序框图</a:t>
            </a:r>
            <a:endParaRPr sz="2600" b="1" spc="25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ph type="dt" sz="half" idx="10"/>
            <p:custDataLst>
              <p:tags r:id="rId8"/>
            </p:custDataLst>
          </p:nvPr>
        </p:nvSpPr>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sym typeface="+mn-ea"/>
              </a:rPr>
            </a:fld>
            <a:endParaRPr lang="zh-CN" altLang="en-US" smtClean="0">
              <a:solidFill>
                <a:schemeClr val="dk1">
                  <a:tint val="75000"/>
                </a:schemeClr>
              </a:solidFill>
              <a:latin typeface="微软雅黑" panose="020B0503020204020204" charset="-122"/>
              <a:sym typeface="+mn-ea"/>
            </a:endParaRPr>
          </a:p>
        </p:txBody>
      </p:sp>
      <p:sp>
        <p:nvSpPr>
          <p:cNvPr id="3" name="页脚占位符 2"/>
          <p:cNvSpPr>
            <a:spLocks noGrp="1"/>
          </p:cNvSpPr>
          <p:nvPr>
            <p:ph type="ftr" sz="quarter" idx="11"/>
            <p:custDataLst>
              <p:tags r:id="rId9"/>
            </p:custDataLst>
          </p:nvPr>
        </p:nvSpPr>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sym typeface="+mn-ea"/>
            </a:endParaRPr>
          </a:p>
        </p:txBody>
      </p:sp>
      <p:sp>
        <p:nvSpPr>
          <p:cNvPr id="4" name="灯片编号占位符 3"/>
          <p:cNvSpPr>
            <a:spLocks noGrp="1"/>
          </p:cNvSpPr>
          <p:nvPr>
            <p:ph type="sldNum" sz="quarter" idx="12"/>
            <p:custDataLst>
              <p:tags r:id="rId10"/>
            </p:custDataLst>
          </p:nvPr>
        </p:nvSpPr>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lumMod val="85000"/>
                    <a:lumOff val="15000"/>
                  </a:schemeClr>
                </a:solidFill>
                <a:latin typeface="微软雅黑" panose="020B0503020204020204" charset="-122"/>
                <a:sym typeface="+mn-ea"/>
              </a:rPr>
            </a:fld>
            <a:endParaRPr lang="zh-CN" altLang="en-US" smtClean="0">
              <a:solidFill>
                <a:schemeClr val="dk1">
                  <a:tint val="75000"/>
                  <a:lumMod val="85000"/>
                  <a:lumOff val="15000"/>
                </a:schemeClr>
              </a:solidFill>
              <a:latin typeface="微软雅黑" panose="020B0503020204020204" charset="-122"/>
              <a:sym typeface="+mn-ea"/>
            </a:endParaRPr>
          </a:p>
        </p:txBody>
      </p:sp>
      <p:grpSp>
        <p:nvGrpSpPr>
          <p:cNvPr id="85" name="组合 84"/>
          <p:cNvGrpSpPr/>
          <p:nvPr/>
        </p:nvGrpSpPr>
        <p:grpSpPr>
          <a:xfrm>
            <a:off x="2459355" y="104140"/>
            <a:ext cx="3337560" cy="6659880"/>
            <a:chOff x="4784" y="164"/>
            <a:chExt cx="5256" cy="10488"/>
          </a:xfrm>
        </p:grpSpPr>
        <p:grpSp>
          <p:nvGrpSpPr>
            <p:cNvPr id="59" name="组合 58"/>
            <p:cNvGrpSpPr/>
            <p:nvPr/>
          </p:nvGrpSpPr>
          <p:grpSpPr>
            <a:xfrm>
              <a:off x="4784" y="164"/>
              <a:ext cx="4907" cy="9753"/>
              <a:chOff x="8056" y="155"/>
              <a:chExt cx="4907" cy="9753"/>
            </a:xfrm>
          </p:grpSpPr>
          <p:sp>
            <p:nvSpPr>
              <p:cNvPr id="9" name="圆角矩形 8"/>
              <p:cNvSpPr/>
              <p:nvPr>
                <p:custDataLst>
                  <p:tags r:id="rId11"/>
                </p:custDataLst>
              </p:nvPr>
            </p:nvSpPr>
            <p:spPr>
              <a:xfrm>
                <a:off x="9516" y="155"/>
                <a:ext cx="2202" cy="803"/>
              </a:xfrm>
              <a:prstGeom prst="roundRect">
                <a:avLst/>
              </a:prstGeom>
              <a:solidFill>
                <a:schemeClr val="accent3">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dk1">
                        <a:lumMod val="85000"/>
                        <a:lumOff val="15000"/>
                      </a:schemeClr>
                    </a:solidFill>
                    <a:latin typeface="Arial" panose="020B0604020202020204" pitchFamily="34" charset="0"/>
                    <a:ea typeface="微软雅黑" panose="020B0503020204020204" charset="-122"/>
                  </a:rPr>
                  <a:t>开始</a:t>
                </a:r>
                <a:endParaRPr lang="zh-CN" altLang="en-US">
                  <a:solidFill>
                    <a:schemeClr val="dk1">
                      <a:lumMod val="85000"/>
                      <a:lumOff val="15000"/>
                    </a:schemeClr>
                  </a:solidFill>
                  <a:latin typeface="Arial" panose="020B0604020202020204" pitchFamily="34" charset="0"/>
                  <a:ea typeface="微软雅黑" panose="020B0503020204020204" charset="-122"/>
                </a:endParaRPr>
              </a:p>
            </p:txBody>
          </p:sp>
          <p:sp>
            <p:nvSpPr>
              <p:cNvPr id="14" name="矩形 13"/>
              <p:cNvSpPr/>
              <p:nvPr>
                <p:custDataLst>
                  <p:tags r:id="rId12"/>
                </p:custDataLst>
              </p:nvPr>
            </p:nvSpPr>
            <p:spPr>
              <a:xfrm>
                <a:off x="8309" y="1160"/>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循环次数</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—&gt;CX</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，源首地址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—&gt;SI</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，目的首地址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—&gt;DI</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sym typeface="+mn-ea"/>
                </a:endParaRPr>
              </a:p>
            </p:txBody>
          </p:sp>
          <p:sp>
            <p:nvSpPr>
              <p:cNvPr id="22" name="矩形 21"/>
              <p:cNvSpPr/>
              <p:nvPr>
                <p:custDataLst>
                  <p:tags r:id="rId13"/>
                </p:custDataLst>
              </p:nvPr>
            </p:nvSpPr>
            <p:spPr>
              <a:xfrm>
                <a:off x="8309" y="2132"/>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rPr>
                  <a:t>使用数据传送子程序</a:t>
                </a:r>
                <a:endParaRPr lang="zh-CN" altLang="en-US" sz="1600">
                  <a:solidFill>
                    <a:schemeClr val="dk1">
                      <a:lumMod val="85000"/>
                      <a:lumOff val="15000"/>
                    </a:schemeClr>
                  </a:solidFill>
                  <a:latin typeface="Arial" panose="020B0604020202020204" pitchFamily="34" charset="0"/>
                  <a:ea typeface="微软雅黑" panose="020B0503020204020204" charset="-122"/>
                </a:endParaRPr>
              </a:p>
            </p:txBody>
          </p:sp>
          <p:sp>
            <p:nvSpPr>
              <p:cNvPr id="11" name="矩形 10"/>
              <p:cNvSpPr/>
              <p:nvPr>
                <p:custDataLst>
                  <p:tags r:id="rId14"/>
                </p:custDataLst>
              </p:nvPr>
            </p:nvSpPr>
            <p:spPr>
              <a:xfrm>
                <a:off x="8309" y="3108"/>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循环次数</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—&gt;CX</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，源首地址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—&gt;SI</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，目的首地址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sym typeface="+mn-ea"/>
                  </a:rPr>
                  <a:t>—&gt;DI</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sym typeface="+mn-ea"/>
                </a:endParaRPr>
              </a:p>
            </p:txBody>
          </p:sp>
          <p:sp>
            <p:nvSpPr>
              <p:cNvPr id="12" name="矩形 11"/>
              <p:cNvSpPr/>
              <p:nvPr>
                <p:custDataLst>
                  <p:tags r:id="rId15"/>
                </p:custDataLst>
              </p:nvPr>
            </p:nvSpPr>
            <p:spPr>
              <a:xfrm>
                <a:off x="8309" y="4145"/>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CLD:</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执行字符串指令后，</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SI+1,DI+1</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16" name="矩形 15"/>
              <p:cNvSpPr/>
              <p:nvPr>
                <p:custDataLst>
                  <p:tags r:id="rId16"/>
                </p:custDataLst>
              </p:nvPr>
            </p:nvSpPr>
            <p:spPr>
              <a:xfrm>
                <a:off x="8309" y="5160"/>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串比较，</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CMPSB</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17" name="菱形 16"/>
              <p:cNvSpPr/>
              <p:nvPr>
                <p:custDataLst>
                  <p:tags r:id="rId17"/>
                </p:custDataLst>
              </p:nvPr>
            </p:nvSpPr>
            <p:spPr>
              <a:xfrm>
                <a:off x="8594" y="6263"/>
                <a:ext cx="4081" cy="737"/>
              </a:xfrm>
              <a:prstGeom prst="diamond">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lt1"/>
                    </a:solidFill>
                    <a:latin typeface="Arial" panose="020B0604020202020204" pitchFamily="34" charset="0"/>
                    <a:ea typeface="微软雅黑" panose="020B0503020204020204" charset="-122"/>
                  </a:rPr>
                  <a:t>相等？</a:t>
                </a:r>
                <a:endParaRPr lang="zh-CN" altLang="en-US">
                  <a:solidFill>
                    <a:schemeClr val="lt1"/>
                  </a:solidFill>
                  <a:latin typeface="Arial" panose="020B0604020202020204" pitchFamily="34" charset="0"/>
                  <a:ea typeface="微软雅黑" panose="020B0503020204020204" charset="-122"/>
                </a:endParaRPr>
              </a:p>
            </p:txBody>
          </p:sp>
          <p:sp>
            <p:nvSpPr>
              <p:cNvPr id="18" name="矩形 17"/>
              <p:cNvSpPr/>
              <p:nvPr>
                <p:custDataLst>
                  <p:tags r:id="rId18"/>
                </p:custDataLst>
              </p:nvPr>
            </p:nvSpPr>
            <p:spPr>
              <a:xfrm>
                <a:off x="8309" y="7208"/>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rPr>
                  <a:t>操作成功</a:t>
                </a:r>
                <a:endParaRPr lang="zh-CN" altLang="en-US" sz="1600">
                  <a:solidFill>
                    <a:schemeClr val="dk1">
                      <a:lumMod val="85000"/>
                      <a:lumOff val="15000"/>
                    </a:schemeClr>
                  </a:solidFill>
                  <a:latin typeface="Arial" panose="020B0604020202020204" pitchFamily="34" charset="0"/>
                  <a:ea typeface="微软雅黑" panose="020B0503020204020204" charset="-122"/>
                </a:endParaRPr>
              </a:p>
            </p:txBody>
          </p:sp>
          <p:sp>
            <p:nvSpPr>
              <p:cNvPr id="19" name="矩形 18"/>
              <p:cNvSpPr/>
              <p:nvPr>
                <p:custDataLst>
                  <p:tags r:id="rId19"/>
                </p:custDataLst>
              </p:nvPr>
            </p:nvSpPr>
            <p:spPr>
              <a:xfrm>
                <a:off x="8309" y="8127"/>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rPr>
                  <a:t>操作失败</a:t>
                </a:r>
                <a:endParaRPr lang="zh-CN" altLang="en-US" sz="1600">
                  <a:solidFill>
                    <a:schemeClr val="dk1">
                      <a:lumMod val="85000"/>
                      <a:lumOff val="15000"/>
                    </a:schemeClr>
                  </a:solidFill>
                  <a:latin typeface="Arial" panose="020B0604020202020204" pitchFamily="34" charset="0"/>
                  <a:ea typeface="微软雅黑" panose="020B0503020204020204" charset="-122"/>
                </a:endParaRPr>
              </a:p>
            </p:txBody>
          </p:sp>
          <p:sp>
            <p:nvSpPr>
              <p:cNvPr id="20" name="圆角矩形 19"/>
              <p:cNvSpPr/>
              <p:nvPr>
                <p:custDataLst>
                  <p:tags r:id="rId20"/>
                </p:custDataLst>
              </p:nvPr>
            </p:nvSpPr>
            <p:spPr>
              <a:xfrm>
                <a:off x="9538" y="9105"/>
                <a:ext cx="2202" cy="803"/>
              </a:xfrm>
              <a:prstGeom prst="roundRect">
                <a:avLst/>
              </a:prstGeom>
              <a:solidFill>
                <a:schemeClr val="accent3">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dk1">
                        <a:lumMod val="85000"/>
                        <a:lumOff val="15000"/>
                      </a:schemeClr>
                    </a:solidFill>
                    <a:latin typeface="Arial" panose="020B0604020202020204" pitchFamily="34" charset="0"/>
                    <a:ea typeface="微软雅黑" panose="020B0503020204020204" charset="-122"/>
                  </a:rPr>
                  <a:t>结束</a:t>
                </a:r>
                <a:endParaRPr lang="zh-CN" altLang="en-US">
                  <a:solidFill>
                    <a:schemeClr val="dk1">
                      <a:lumMod val="85000"/>
                      <a:lumOff val="15000"/>
                    </a:schemeClr>
                  </a:solidFill>
                  <a:latin typeface="Arial" panose="020B0604020202020204" pitchFamily="34" charset="0"/>
                  <a:ea typeface="微软雅黑" panose="020B0503020204020204" charset="-122"/>
                </a:endParaRPr>
              </a:p>
            </p:txBody>
          </p:sp>
          <p:cxnSp>
            <p:nvCxnSpPr>
              <p:cNvPr id="21" name="直接箭头连接符 20"/>
              <p:cNvCxnSpPr>
                <a:stCxn id="9" idx="2"/>
                <a:endCxn id="14" idx="0"/>
              </p:cNvCxnSpPr>
              <p:nvPr>
                <p:custDataLst>
                  <p:tags r:id="rId21"/>
                </p:custDataLst>
              </p:nvPr>
            </p:nvCxnSpPr>
            <p:spPr>
              <a:xfrm>
                <a:off x="10617" y="958"/>
                <a:ext cx="19" cy="202"/>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2"/>
                <a:endCxn id="22" idx="0"/>
              </p:cNvCxnSpPr>
              <p:nvPr>
                <p:custDataLst>
                  <p:tags r:id="rId22"/>
                </p:custDataLst>
              </p:nvPr>
            </p:nvCxnSpPr>
            <p:spPr>
              <a:xfrm>
                <a:off x="10636" y="1955"/>
                <a:ext cx="0" cy="177"/>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2" idx="2"/>
                <a:endCxn id="11" idx="0"/>
              </p:cNvCxnSpPr>
              <p:nvPr>
                <p:custDataLst>
                  <p:tags r:id="rId23"/>
                </p:custDataLst>
              </p:nvPr>
            </p:nvCxnSpPr>
            <p:spPr>
              <a:xfrm>
                <a:off x="10636" y="2927"/>
                <a:ext cx="0" cy="18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2"/>
                <a:endCxn id="12" idx="0"/>
              </p:cNvCxnSpPr>
              <p:nvPr>
                <p:custDataLst>
                  <p:tags r:id="rId24"/>
                </p:custDataLst>
              </p:nvPr>
            </p:nvCxnSpPr>
            <p:spPr>
              <a:xfrm>
                <a:off x="10636" y="3903"/>
                <a:ext cx="0" cy="242"/>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2"/>
                <a:endCxn id="16" idx="0"/>
              </p:cNvCxnSpPr>
              <p:nvPr>
                <p:custDataLst>
                  <p:tags r:id="rId25"/>
                </p:custDataLst>
              </p:nvPr>
            </p:nvCxnSpPr>
            <p:spPr>
              <a:xfrm>
                <a:off x="10636" y="4940"/>
                <a:ext cx="0" cy="2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6" idx="2"/>
                <a:endCxn id="17" idx="0"/>
              </p:cNvCxnSpPr>
              <p:nvPr>
                <p:custDataLst>
                  <p:tags r:id="rId26"/>
                </p:custDataLst>
              </p:nvPr>
            </p:nvCxnSpPr>
            <p:spPr>
              <a:xfrm flipH="1">
                <a:off x="10635" y="5955"/>
                <a:ext cx="1" cy="30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2"/>
                <a:endCxn id="18" idx="0"/>
              </p:cNvCxnSpPr>
              <p:nvPr>
                <p:custDataLst>
                  <p:tags r:id="rId27"/>
                </p:custDataLst>
              </p:nvPr>
            </p:nvCxnSpPr>
            <p:spPr>
              <a:xfrm>
                <a:off x="10635" y="7000"/>
                <a:ext cx="1" cy="20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9" idx="2"/>
                <a:endCxn id="20" idx="0"/>
              </p:cNvCxnSpPr>
              <p:nvPr>
                <p:custDataLst>
                  <p:tags r:id="rId28"/>
                </p:custDataLst>
              </p:nvPr>
            </p:nvCxnSpPr>
            <p:spPr>
              <a:xfrm>
                <a:off x="10636" y="8922"/>
                <a:ext cx="3" cy="183"/>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5" name="文本框 54"/>
              <p:cNvSpPr txBox="1"/>
              <p:nvPr>
                <p:custDataLst>
                  <p:tags r:id="rId29"/>
                </p:custDataLst>
              </p:nvPr>
            </p:nvSpPr>
            <p:spPr>
              <a:xfrm>
                <a:off x="8056" y="6138"/>
                <a:ext cx="253" cy="580"/>
              </a:xfrm>
              <a:prstGeom prst="rect">
                <a:avLst/>
              </a:prstGeom>
              <a:noFill/>
            </p:spPr>
            <p:txBody>
              <a:bodyPr wrap="square" rtlCol="0">
                <a:spAutoFit/>
              </a:bodyPr>
              <a:lstStyle/>
              <a:p>
                <a:r>
                  <a:rPr lang="en-US" altLang="zh-CN">
                    <a:solidFill>
                      <a:schemeClr val="dk1"/>
                    </a:solidFill>
                    <a:latin typeface="Arial" panose="020B0604020202020204" pitchFamily="34" charset="0"/>
                    <a:ea typeface="微软雅黑" panose="020B0503020204020204" charset="-122"/>
                  </a:rPr>
                  <a:t>N</a:t>
                </a:r>
                <a:endParaRPr lang="en-US" altLang="zh-CN">
                  <a:solidFill>
                    <a:schemeClr val="dk1"/>
                  </a:solidFill>
                  <a:latin typeface="Arial" panose="020B0604020202020204" pitchFamily="34" charset="0"/>
                  <a:ea typeface="微软雅黑" panose="020B0503020204020204" charset="-122"/>
                </a:endParaRPr>
              </a:p>
            </p:txBody>
          </p:sp>
          <p:sp>
            <p:nvSpPr>
              <p:cNvPr id="56" name="文本框 55"/>
              <p:cNvSpPr txBox="1"/>
              <p:nvPr>
                <p:custDataLst>
                  <p:tags r:id="rId30"/>
                </p:custDataLst>
              </p:nvPr>
            </p:nvSpPr>
            <p:spPr>
              <a:xfrm>
                <a:off x="10993" y="6770"/>
                <a:ext cx="299" cy="580"/>
              </a:xfrm>
              <a:prstGeom prst="rect">
                <a:avLst/>
              </a:prstGeom>
              <a:noFill/>
            </p:spPr>
            <p:txBody>
              <a:bodyPr wrap="square" rtlCol="0">
                <a:spAutoFit/>
              </a:bodyPr>
              <a:lstStyle/>
              <a:p>
                <a:r>
                  <a:rPr lang="en-US" altLang="zh-CN">
                    <a:solidFill>
                      <a:schemeClr val="dk1"/>
                    </a:solidFill>
                    <a:latin typeface="Arial" panose="020B0604020202020204" pitchFamily="34" charset="0"/>
                    <a:ea typeface="微软雅黑" panose="020B0503020204020204" charset="-122"/>
                  </a:rPr>
                  <a:t>Y</a:t>
                </a:r>
                <a:endParaRPr lang="en-US" altLang="zh-CN">
                  <a:solidFill>
                    <a:schemeClr val="dk1"/>
                  </a:solidFill>
                  <a:latin typeface="Arial" panose="020B0604020202020204" pitchFamily="34" charset="0"/>
                  <a:ea typeface="微软雅黑" panose="020B0503020204020204" charset="-122"/>
                </a:endParaRPr>
              </a:p>
            </p:txBody>
          </p:sp>
          <p:cxnSp>
            <p:nvCxnSpPr>
              <p:cNvPr id="58" name="肘形连接符 57"/>
              <p:cNvCxnSpPr>
                <a:stCxn id="18" idx="3"/>
              </p:cNvCxnSpPr>
              <p:nvPr>
                <p:custDataLst>
                  <p:tags r:id="rId31"/>
                </p:custDataLst>
              </p:nvPr>
            </p:nvCxnSpPr>
            <p:spPr>
              <a:xfrm flipH="1">
                <a:off x="10597" y="7606"/>
                <a:ext cx="2366" cy="1448"/>
              </a:xfrm>
              <a:prstGeom prst="bentConnector3">
                <a:avLst>
                  <a:gd name="adj1" fmla="val -1585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84" name="文本框 83"/>
            <p:cNvSpPr txBox="1"/>
            <p:nvPr>
              <p:custDataLst>
                <p:tags r:id="rId32"/>
              </p:custDataLst>
            </p:nvPr>
          </p:nvSpPr>
          <p:spPr>
            <a:xfrm>
              <a:off x="5322" y="10000"/>
              <a:ext cx="4718" cy="652"/>
            </a:xfrm>
            <a:prstGeom prst="rect">
              <a:avLst/>
            </a:prstGeom>
            <a:noFill/>
          </p:spPr>
          <p:txBody>
            <a:bodyPr wrap="square" rtlCol="0">
              <a:noAutofit/>
            </a:bodyPr>
            <a:lstStyle/>
            <a:p>
              <a:r>
                <a:rPr lang="zh-CN" altLang="en-US">
                  <a:solidFill>
                    <a:schemeClr val="dk1"/>
                  </a:solidFill>
                  <a:latin typeface="Arial" panose="020B0604020202020204" pitchFamily="34" charset="0"/>
                  <a:ea typeface="微软雅黑" panose="020B0503020204020204" charset="-122"/>
                </a:rPr>
                <a:t>数据块传送比较程序框图</a:t>
              </a:r>
              <a:endParaRPr lang="zh-CN" altLang="en-US">
                <a:solidFill>
                  <a:schemeClr val="dk1"/>
                </a:solidFill>
                <a:latin typeface="Arial" panose="020B0604020202020204" pitchFamily="34" charset="0"/>
                <a:ea typeface="微软雅黑" panose="020B0503020204020204" charset="-122"/>
              </a:endParaRPr>
            </a:p>
          </p:txBody>
        </p:sp>
      </p:grpSp>
      <p:grpSp>
        <p:nvGrpSpPr>
          <p:cNvPr id="88" name="组合 87"/>
          <p:cNvGrpSpPr/>
          <p:nvPr/>
        </p:nvGrpSpPr>
        <p:grpSpPr>
          <a:xfrm>
            <a:off x="6643370" y="98425"/>
            <a:ext cx="3731895" cy="6665595"/>
            <a:chOff x="10462" y="155"/>
            <a:chExt cx="5877" cy="10497"/>
          </a:xfrm>
        </p:grpSpPr>
        <p:grpSp>
          <p:nvGrpSpPr>
            <p:cNvPr id="83" name="组合 82"/>
            <p:cNvGrpSpPr/>
            <p:nvPr/>
          </p:nvGrpSpPr>
          <p:grpSpPr>
            <a:xfrm>
              <a:off x="10462" y="155"/>
              <a:ext cx="5877" cy="9762"/>
              <a:chOff x="10462" y="155"/>
              <a:chExt cx="5877" cy="9420"/>
            </a:xfrm>
          </p:grpSpPr>
          <p:sp>
            <p:nvSpPr>
              <p:cNvPr id="34" name="圆角矩形 33"/>
              <p:cNvSpPr/>
              <p:nvPr>
                <p:custDataLst>
                  <p:tags r:id="rId33"/>
                </p:custDataLst>
              </p:nvPr>
            </p:nvSpPr>
            <p:spPr>
              <a:xfrm>
                <a:off x="12273" y="155"/>
                <a:ext cx="2202" cy="803"/>
              </a:xfrm>
              <a:prstGeom prst="roundRect">
                <a:avLst/>
              </a:prstGeom>
              <a:solidFill>
                <a:schemeClr val="accent3">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dk1">
                        <a:lumMod val="85000"/>
                        <a:lumOff val="15000"/>
                      </a:schemeClr>
                    </a:solidFill>
                    <a:latin typeface="Arial" panose="020B0604020202020204" pitchFamily="34" charset="0"/>
                    <a:ea typeface="微软雅黑" panose="020B0503020204020204" charset="-122"/>
                  </a:rPr>
                  <a:t>开始</a:t>
                </a:r>
                <a:endParaRPr lang="zh-CN" altLang="en-US">
                  <a:solidFill>
                    <a:schemeClr val="dk1">
                      <a:lumMod val="85000"/>
                      <a:lumOff val="15000"/>
                    </a:schemeClr>
                  </a:solidFill>
                  <a:latin typeface="Arial" panose="020B0604020202020204" pitchFamily="34" charset="0"/>
                  <a:ea typeface="微软雅黑" panose="020B0503020204020204" charset="-122"/>
                </a:endParaRPr>
              </a:p>
            </p:txBody>
          </p:sp>
          <p:sp>
            <p:nvSpPr>
              <p:cNvPr id="35" name="矩形 34"/>
              <p:cNvSpPr/>
              <p:nvPr>
                <p:custDataLst>
                  <p:tags r:id="rId34"/>
                </p:custDataLst>
              </p:nvPr>
            </p:nvSpPr>
            <p:spPr>
              <a:xfrm>
                <a:off x="11066" y="1160"/>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CLD</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：执行字符串指令后，</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SI+1,DI+1</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36" name="矩形 35"/>
              <p:cNvSpPr/>
              <p:nvPr>
                <p:custDataLst>
                  <p:tags r:id="rId35"/>
                </p:custDataLst>
              </p:nvPr>
            </p:nvSpPr>
            <p:spPr>
              <a:xfrm>
                <a:off x="11066" y="2132"/>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l"/>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比较</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和</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DI</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38" name="矩形 37"/>
              <p:cNvSpPr/>
              <p:nvPr>
                <p:custDataLst>
                  <p:tags r:id="rId36"/>
                </p:custDataLst>
              </p:nvPr>
            </p:nvSpPr>
            <p:spPr>
              <a:xfrm>
                <a:off x="11066" y="4145"/>
                <a:ext cx="4654" cy="1661"/>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设定</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为源数据块末地址（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SI=SI+CX-1</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a:t>
                </a:r>
                <a:endPar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设定</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DI</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为目的数块末地址（</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DI=DI+CX-1</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a:t>
                </a:r>
                <a:endPar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39" name="矩形 38"/>
              <p:cNvSpPr/>
              <p:nvPr>
                <p:custDataLst>
                  <p:tags r:id="rId37"/>
                </p:custDataLst>
              </p:nvPr>
            </p:nvSpPr>
            <p:spPr>
              <a:xfrm>
                <a:off x="11066" y="6125"/>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STD</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：执行字符串指令后，</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SI-1,DI-1</a:t>
                </a:r>
                <a:endPar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41" name="矩形 40"/>
              <p:cNvSpPr/>
              <p:nvPr>
                <p:custDataLst>
                  <p:tags r:id="rId38"/>
                </p:custDataLst>
              </p:nvPr>
            </p:nvSpPr>
            <p:spPr>
              <a:xfrm>
                <a:off x="11066" y="7460"/>
                <a:ext cx="4654" cy="795"/>
              </a:xfrm>
              <a:prstGeom prst="rect">
                <a:avLst/>
              </a:prstGeom>
              <a:solidFill>
                <a:schemeClr val="accent2">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数据串传送操作（</a:t>
                </a:r>
                <a:r>
                  <a:rPr lang="en-US" altLang="zh-CN"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MOVSB</a:t>
                </a:r>
                <a:r>
                  <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rPr>
                  <a:t>）</a:t>
                </a:r>
                <a:endParaRPr lang="zh-CN" altLang="en-US" sz="1600">
                  <a:solidFill>
                    <a:schemeClr val="dk1">
                      <a:lumMod val="85000"/>
                      <a:lumOff val="15000"/>
                    </a:schemeClr>
                  </a:solidFill>
                  <a:latin typeface="Arial" panose="020B0604020202020204" pitchFamily="34" charset="0"/>
                  <a:ea typeface="微软雅黑" panose="020B0503020204020204" charset="-122"/>
                  <a:cs typeface="微软雅黑" panose="020B0503020204020204" charset="-122"/>
                </a:endParaRPr>
              </a:p>
            </p:txBody>
          </p:sp>
          <p:sp>
            <p:nvSpPr>
              <p:cNvPr id="43" name="圆角矩形 42"/>
              <p:cNvSpPr/>
              <p:nvPr>
                <p:custDataLst>
                  <p:tags r:id="rId39"/>
                </p:custDataLst>
              </p:nvPr>
            </p:nvSpPr>
            <p:spPr>
              <a:xfrm>
                <a:off x="12273" y="8772"/>
                <a:ext cx="2202" cy="803"/>
              </a:xfrm>
              <a:prstGeom prst="roundRect">
                <a:avLst/>
              </a:prstGeom>
              <a:solidFill>
                <a:schemeClr val="accent3">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dk1">
                        <a:lumMod val="85000"/>
                        <a:lumOff val="15000"/>
                      </a:schemeClr>
                    </a:solidFill>
                    <a:latin typeface="Arial" panose="020B0604020202020204" pitchFamily="34" charset="0"/>
                    <a:ea typeface="微软雅黑" panose="020B0503020204020204" charset="-122"/>
                  </a:rPr>
                  <a:t>结束</a:t>
                </a:r>
                <a:endParaRPr lang="zh-CN" altLang="en-US">
                  <a:solidFill>
                    <a:schemeClr val="dk1">
                      <a:lumMod val="85000"/>
                      <a:lumOff val="15000"/>
                    </a:schemeClr>
                  </a:solidFill>
                  <a:latin typeface="Arial" panose="020B0604020202020204" pitchFamily="34" charset="0"/>
                  <a:ea typeface="微软雅黑" panose="020B0503020204020204" charset="-122"/>
                </a:endParaRPr>
              </a:p>
            </p:txBody>
          </p:sp>
          <p:cxnSp>
            <p:nvCxnSpPr>
              <p:cNvPr id="44" name="直接箭头连接符 43"/>
              <p:cNvCxnSpPr>
                <a:stCxn id="34" idx="2"/>
                <a:endCxn id="35" idx="0"/>
              </p:cNvCxnSpPr>
              <p:nvPr>
                <p:custDataLst>
                  <p:tags r:id="rId40"/>
                </p:custDataLst>
              </p:nvPr>
            </p:nvCxnSpPr>
            <p:spPr>
              <a:xfrm>
                <a:off x="13374" y="958"/>
                <a:ext cx="19" cy="202"/>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5" idx="2"/>
                <a:endCxn id="36" idx="0"/>
              </p:cNvCxnSpPr>
              <p:nvPr>
                <p:custDataLst>
                  <p:tags r:id="rId41"/>
                </p:custDataLst>
              </p:nvPr>
            </p:nvCxnSpPr>
            <p:spPr>
              <a:xfrm>
                <a:off x="13393" y="1955"/>
                <a:ext cx="0" cy="177"/>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8" idx="2"/>
                <a:endCxn id="39" idx="0"/>
              </p:cNvCxnSpPr>
              <p:nvPr>
                <p:custDataLst>
                  <p:tags r:id="rId42"/>
                </p:custDataLst>
              </p:nvPr>
            </p:nvCxnSpPr>
            <p:spPr>
              <a:xfrm>
                <a:off x="13393" y="5806"/>
                <a:ext cx="0" cy="31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60" name="菱形 59"/>
              <p:cNvSpPr/>
              <p:nvPr>
                <p:custDataLst>
                  <p:tags r:id="rId43"/>
                </p:custDataLst>
              </p:nvPr>
            </p:nvSpPr>
            <p:spPr>
              <a:xfrm>
                <a:off x="13592" y="3117"/>
                <a:ext cx="2288" cy="786"/>
              </a:xfrm>
              <a:prstGeom prst="diamond">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lt1"/>
                    </a:solidFill>
                    <a:latin typeface="Arial" panose="020B0604020202020204" pitchFamily="34" charset="0"/>
                    <a:ea typeface="微软雅黑" panose="020B0503020204020204" charset="-122"/>
                    <a:sym typeface="+mn-ea"/>
                  </a:rPr>
                  <a:t>SI&gt;DI?</a:t>
                </a:r>
                <a:endParaRPr lang="en-US" altLang="zh-CN" sz="1600">
                  <a:solidFill>
                    <a:schemeClr val="lt1"/>
                  </a:solidFill>
                  <a:latin typeface="Arial" panose="020B0604020202020204" pitchFamily="34" charset="0"/>
                  <a:ea typeface="微软雅黑" panose="020B0503020204020204" charset="-122"/>
                  <a:sym typeface="+mn-ea"/>
                </a:endParaRPr>
              </a:p>
            </p:txBody>
          </p:sp>
          <p:sp>
            <p:nvSpPr>
              <p:cNvPr id="61" name="菱形 60"/>
              <p:cNvSpPr/>
              <p:nvPr>
                <p:custDataLst>
                  <p:tags r:id="rId44"/>
                </p:custDataLst>
              </p:nvPr>
            </p:nvSpPr>
            <p:spPr>
              <a:xfrm>
                <a:off x="10837" y="3108"/>
                <a:ext cx="2330" cy="795"/>
              </a:xfrm>
              <a:prstGeom prst="diamond">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lt1"/>
                    </a:solidFill>
                    <a:latin typeface="Arial" panose="020B0604020202020204" pitchFamily="34" charset="0"/>
                    <a:ea typeface="微软雅黑" panose="020B0503020204020204" charset="-122"/>
                  </a:rPr>
                  <a:t>SI=DI</a:t>
                </a:r>
                <a:r>
                  <a:rPr lang="zh-CN" altLang="en-US" sz="1600">
                    <a:solidFill>
                      <a:schemeClr val="lt1"/>
                    </a:solidFill>
                    <a:latin typeface="Arial" panose="020B0604020202020204" pitchFamily="34" charset="0"/>
                    <a:ea typeface="微软雅黑" panose="020B0503020204020204" charset="-122"/>
                  </a:rPr>
                  <a:t>？</a:t>
                </a:r>
                <a:endParaRPr lang="zh-CN" altLang="en-US" sz="1600">
                  <a:solidFill>
                    <a:schemeClr val="lt1"/>
                  </a:solidFill>
                  <a:latin typeface="Arial" panose="020B0604020202020204" pitchFamily="34" charset="0"/>
                  <a:ea typeface="微软雅黑" panose="020B0503020204020204" charset="-122"/>
                </a:endParaRPr>
              </a:p>
            </p:txBody>
          </p:sp>
          <p:cxnSp>
            <p:nvCxnSpPr>
              <p:cNvPr id="67" name="肘形连接符 66"/>
              <p:cNvCxnSpPr>
                <a:stCxn id="36" idx="2"/>
                <a:endCxn id="61" idx="0"/>
              </p:cNvCxnSpPr>
              <p:nvPr>
                <p:custDataLst>
                  <p:tags r:id="rId45"/>
                </p:custDataLst>
              </p:nvPr>
            </p:nvCxnSpPr>
            <p:spPr>
              <a:xfrm rot="5400000">
                <a:off x="12607" y="2322"/>
                <a:ext cx="181" cy="1391"/>
              </a:xfrm>
              <a:prstGeom prst="bentConnector3">
                <a:avLst>
                  <a:gd name="adj1" fmla="val 50276"/>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1" idx="3"/>
                <a:endCxn id="60" idx="1"/>
              </p:cNvCxnSpPr>
              <p:nvPr>
                <p:custDataLst>
                  <p:tags r:id="rId46"/>
                </p:custDataLst>
              </p:nvPr>
            </p:nvCxnSpPr>
            <p:spPr>
              <a:xfrm>
                <a:off x="13167" y="3506"/>
                <a:ext cx="425" cy="4"/>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0" idx="2"/>
                <a:endCxn id="38" idx="0"/>
              </p:cNvCxnSpPr>
              <p:nvPr>
                <p:custDataLst>
                  <p:tags r:id="rId47"/>
                </p:custDataLst>
              </p:nvPr>
            </p:nvCxnSpPr>
            <p:spPr>
              <a:xfrm rot="5400000">
                <a:off x="13944" y="3353"/>
                <a:ext cx="242" cy="1343"/>
              </a:xfrm>
              <a:prstGeom prst="bentConnector3">
                <a:avLst>
                  <a:gd name="adj1" fmla="val 49793"/>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9" idx="2"/>
                <a:endCxn id="41" idx="0"/>
              </p:cNvCxnSpPr>
              <p:nvPr>
                <p:custDataLst>
                  <p:tags r:id="rId48"/>
                </p:custDataLst>
              </p:nvPr>
            </p:nvCxnSpPr>
            <p:spPr>
              <a:xfrm>
                <a:off x="13393" y="6920"/>
                <a:ext cx="0" cy="54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4" name="肘形连接符 73"/>
              <p:cNvCxnSpPr>
                <a:stCxn id="60" idx="3"/>
              </p:cNvCxnSpPr>
              <p:nvPr>
                <p:custDataLst>
                  <p:tags r:id="rId49"/>
                </p:custDataLst>
              </p:nvPr>
            </p:nvCxnSpPr>
            <p:spPr>
              <a:xfrm flipH="1">
                <a:off x="13394" y="3510"/>
                <a:ext cx="2486" cy="3690"/>
              </a:xfrm>
              <a:prstGeom prst="bentConnector4">
                <a:avLst>
                  <a:gd name="adj1" fmla="val -15084"/>
                  <a:gd name="adj2" fmla="val 97588"/>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1" idx="2"/>
                <a:endCxn id="43" idx="0"/>
              </p:cNvCxnSpPr>
              <p:nvPr>
                <p:custDataLst>
                  <p:tags r:id="rId50"/>
                </p:custDataLst>
              </p:nvPr>
            </p:nvCxnSpPr>
            <p:spPr>
              <a:xfrm flipH="1">
                <a:off x="13374" y="8255"/>
                <a:ext cx="19" cy="517"/>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8" name="肘形连接符 77"/>
              <p:cNvCxnSpPr/>
              <p:nvPr>
                <p:custDataLst>
                  <p:tags r:id="rId51"/>
                </p:custDataLst>
              </p:nvPr>
            </p:nvCxnSpPr>
            <p:spPr>
              <a:xfrm rot="10800000" flipH="1" flipV="1">
                <a:off x="10836" y="3506"/>
                <a:ext cx="2511" cy="5002"/>
              </a:xfrm>
              <a:prstGeom prst="bentConnector4">
                <a:avLst>
                  <a:gd name="adj1" fmla="val -14934"/>
                  <a:gd name="adj2" fmla="val 100299"/>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9" name="文本框 78"/>
              <p:cNvSpPr txBox="1"/>
              <p:nvPr>
                <p:custDataLst>
                  <p:tags r:id="rId52"/>
                </p:custDataLst>
              </p:nvPr>
            </p:nvSpPr>
            <p:spPr>
              <a:xfrm>
                <a:off x="10462" y="3038"/>
                <a:ext cx="494" cy="560"/>
              </a:xfrm>
              <a:prstGeom prst="rect">
                <a:avLst/>
              </a:prstGeom>
              <a:noFill/>
            </p:spPr>
            <p:txBody>
              <a:bodyPr wrap="square" rtlCol="0">
                <a:spAutoFit/>
              </a:bodyPr>
              <a:lstStyle/>
              <a:p>
                <a:r>
                  <a:rPr lang="en-US" altLang="zh-CN">
                    <a:solidFill>
                      <a:schemeClr val="dk1"/>
                    </a:solidFill>
                    <a:latin typeface="Arial" panose="020B0604020202020204" pitchFamily="34" charset="0"/>
                    <a:ea typeface="微软雅黑" panose="020B0503020204020204" charset="-122"/>
                  </a:rPr>
                  <a:t>Y</a:t>
                </a:r>
                <a:endParaRPr lang="en-US" altLang="zh-CN">
                  <a:solidFill>
                    <a:schemeClr val="dk1"/>
                  </a:solidFill>
                  <a:latin typeface="Arial" panose="020B0604020202020204" pitchFamily="34" charset="0"/>
                  <a:ea typeface="微软雅黑" panose="020B0503020204020204" charset="-122"/>
                </a:endParaRPr>
              </a:p>
            </p:txBody>
          </p:sp>
          <p:sp>
            <p:nvSpPr>
              <p:cNvPr id="80" name="文本框 79"/>
              <p:cNvSpPr txBox="1"/>
              <p:nvPr>
                <p:custDataLst>
                  <p:tags r:id="rId53"/>
                </p:custDataLst>
              </p:nvPr>
            </p:nvSpPr>
            <p:spPr>
              <a:xfrm>
                <a:off x="13128" y="3013"/>
                <a:ext cx="780" cy="560"/>
              </a:xfrm>
              <a:prstGeom prst="rect">
                <a:avLst/>
              </a:prstGeom>
              <a:noFill/>
            </p:spPr>
            <p:txBody>
              <a:bodyPr wrap="square" rtlCol="0">
                <a:spAutoFit/>
              </a:bodyPr>
              <a:lstStyle/>
              <a:p>
                <a:r>
                  <a:rPr lang="en-US" altLang="zh-CN">
                    <a:solidFill>
                      <a:schemeClr val="dk1"/>
                    </a:solidFill>
                    <a:latin typeface="Arial" panose="020B0604020202020204" pitchFamily="34" charset="0"/>
                    <a:ea typeface="微软雅黑" panose="020B0503020204020204" charset="-122"/>
                  </a:rPr>
                  <a:t>N</a:t>
                </a:r>
                <a:endParaRPr lang="en-US" altLang="zh-CN">
                  <a:solidFill>
                    <a:schemeClr val="dk1"/>
                  </a:solidFill>
                  <a:latin typeface="Arial" panose="020B0604020202020204" pitchFamily="34" charset="0"/>
                  <a:ea typeface="微软雅黑" panose="020B0503020204020204" charset="-122"/>
                </a:endParaRPr>
              </a:p>
            </p:txBody>
          </p:sp>
          <p:sp>
            <p:nvSpPr>
              <p:cNvPr id="81" name="文本框 80"/>
              <p:cNvSpPr txBox="1"/>
              <p:nvPr>
                <p:custDataLst>
                  <p:tags r:id="rId54"/>
                </p:custDataLst>
              </p:nvPr>
            </p:nvSpPr>
            <p:spPr>
              <a:xfrm>
                <a:off x="15720" y="3038"/>
                <a:ext cx="619" cy="614"/>
              </a:xfrm>
              <a:prstGeom prst="rect">
                <a:avLst/>
              </a:prstGeom>
              <a:noFill/>
            </p:spPr>
            <p:txBody>
              <a:bodyPr wrap="square" rtlCol="0">
                <a:noAutofit/>
              </a:bodyPr>
              <a:lstStyle/>
              <a:p>
                <a:r>
                  <a:rPr lang="en-US" altLang="zh-CN">
                    <a:solidFill>
                      <a:schemeClr val="dk1"/>
                    </a:solidFill>
                    <a:latin typeface="Arial" panose="020B0604020202020204" pitchFamily="34" charset="0"/>
                    <a:ea typeface="微软雅黑" panose="020B0503020204020204" charset="-122"/>
                  </a:rPr>
                  <a:t>Y</a:t>
                </a:r>
                <a:endParaRPr lang="en-US" altLang="zh-CN">
                  <a:solidFill>
                    <a:schemeClr val="dk1"/>
                  </a:solidFill>
                  <a:latin typeface="Arial" panose="020B0604020202020204" pitchFamily="34" charset="0"/>
                  <a:ea typeface="微软雅黑" panose="020B0503020204020204" charset="-122"/>
                </a:endParaRPr>
              </a:p>
            </p:txBody>
          </p:sp>
          <p:sp>
            <p:nvSpPr>
              <p:cNvPr id="82" name="文本框 81"/>
              <p:cNvSpPr txBox="1"/>
              <p:nvPr>
                <p:custDataLst>
                  <p:tags r:id="rId55"/>
                </p:custDataLst>
              </p:nvPr>
            </p:nvSpPr>
            <p:spPr>
              <a:xfrm>
                <a:off x="13394" y="3593"/>
                <a:ext cx="714" cy="560"/>
              </a:xfrm>
              <a:prstGeom prst="rect">
                <a:avLst/>
              </a:prstGeom>
              <a:noFill/>
            </p:spPr>
            <p:txBody>
              <a:bodyPr wrap="square" rtlCol="0">
                <a:spAutoFit/>
              </a:bodyPr>
              <a:lstStyle/>
              <a:p>
                <a:r>
                  <a:rPr lang="en-US" altLang="zh-CN">
                    <a:solidFill>
                      <a:schemeClr val="dk1"/>
                    </a:solidFill>
                    <a:latin typeface="Arial" panose="020B0604020202020204" pitchFamily="34" charset="0"/>
                    <a:ea typeface="微软雅黑" panose="020B0503020204020204" charset="-122"/>
                  </a:rPr>
                  <a:t>N</a:t>
                </a:r>
                <a:endParaRPr lang="en-US" altLang="zh-CN">
                  <a:solidFill>
                    <a:schemeClr val="dk1"/>
                  </a:solidFill>
                  <a:latin typeface="Arial" panose="020B0604020202020204" pitchFamily="34" charset="0"/>
                  <a:ea typeface="微软雅黑" panose="020B0503020204020204" charset="-122"/>
                </a:endParaRPr>
              </a:p>
            </p:txBody>
          </p:sp>
        </p:grpSp>
        <p:sp>
          <p:nvSpPr>
            <p:cNvPr id="87" name="文本框 86"/>
            <p:cNvSpPr txBox="1"/>
            <p:nvPr>
              <p:custDataLst>
                <p:tags r:id="rId56"/>
              </p:custDataLst>
            </p:nvPr>
          </p:nvSpPr>
          <p:spPr>
            <a:xfrm>
              <a:off x="12002" y="10072"/>
              <a:ext cx="3326" cy="580"/>
            </a:xfrm>
            <a:prstGeom prst="rect">
              <a:avLst/>
            </a:prstGeom>
            <a:noFill/>
          </p:spPr>
          <p:txBody>
            <a:bodyPr wrap="square" rtlCol="0">
              <a:spAutoFit/>
            </a:bodyPr>
            <a:lstStyle/>
            <a:p>
              <a:r>
                <a:rPr lang="zh-CN" altLang="en-US">
                  <a:solidFill>
                    <a:schemeClr val="dk1">
                      <a:lumMod val="85000"/>
                      <a:lumOff val="15000"/>
                    </a:schemeClr>
                  </a:solidFill>
                  <a:latin typeface="Arial" panose="020B0604020202020204" pitchFamily="34" charset="0"/>
                  <a:ea typeface="微软雅黑" panose="020B0503020204020204" charset="-122"/>
                </a:rPr>
                <a:t>数据传送子程序</a:t>
              </a:r>
              <a:endParaRPr lang="zh-CN" altLang="en-US">
                <a:solidFill>
                  <a:schemeClr val="dk1">
                    <a:lumMod val="85000"/>
                    <a:lumOff val="15000"/>
                  </a:schemeClr>
                </a:solidFill>
                <a:latin typeface="Arial" panose="020B0604020202020204" pitchFamily="34" charset="0"/>
                <a:ea typeface="微软雅黑" panose="020B0503020204020204" charset="-122"/>
              </a:endParaRPr>
            </a:p>
          </p:txBody>
        </p:sp>
      </p:grpSp>
      <p:cxnSp>
        <p:nvCxnSpPr>
          <p:cNvPr id="5" name="肘形连接符 4"/>
          <p:cNvCxnSpPr>
            <a:stCxn id="17" idx="1"/>
            <a:endCxn id="19" idx="1"/>
          </p:cNvCxnSpPr>
          <p:nvPr/>
        </p:nvCxnSpPr>
        <p:spPr>
          <a:xfrm rot="10800000" flipV="1">
            <a:off x="2619375" y="4216400"/>
            <a:ext cx="180975" cy="1202055"/>
          </a:xfrm>
          <a:prstGeom prst="bentConnector3">
            <a:avLst>
              <a:gd name="adj1" fmla="val 231579"/>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57"/>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grpSp>
        <p:nvGrpSpPr>
          <p:cNvPr id="6" name="组合 5"/>
          <p:cNvGrpSpPr/>
          <p:nvPr>
            <p:custDataLst>
              <p:tags r:id="rId7"/>
            </p:custDataLst>
          </p:nvPr>
        </p:nvGrpSpPr>
        <p:grpSpPr>
          <a:xfrm>
            <a:off x="509270" y="314325"/>
            <a:ext cx="1539875" cy="707390"/>
            <a:chOff x="802" y="495"/>
            <a:chExt cx="2425" cy="1114"/>
          </a:xfrm>
        </p:grpSpPr>
        <p:sp>
          <p:nvSpPr>
            <p:cNvPr id="11" name="矩形 10"/>
            <p:cNvSpPr/>
            <p:nvPr>
              <p:custDataLst>
                <p:tags r:id="rId8"/>
              </p:custDataLst>
            </p:nvPr>
          </p:nvSpPr>
          <p:spPr>
            <a:xfrm>
              <a:off x="927" y="653"/>
              <a:ext cx="2301" cy="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2" name="矩形 11"/>
            <p:cNvSpPr/>
            <p:nvPr>
              <p:custDataLst>
                <p:tags r:id="rId9"/>
              </p:custDataLst>
            </p:nvPr>
          </p:nvSpPr>
          <p:spPr>
            <a:xfrm>
              <a:off x="802" y="495"/>
              <a:ext cx="2301" cy="956"/>
            </a:xfrm>
            <a:prstGeom prst="rect">
              <a:avLst/>
            </a:prstGeom>
            <a:solidFill>
              <a:schemeClr val="lt1"/>
            </a:solidFill>
            <a:ln w="254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13" name="Title 6"/>
          <p:cNvSpPr txBox="1"/>
          <p:nvPr>
            <p:custDataLst>
              <p:tags r:id="rId10"/>
            </p:custDataLst>
          </p:nvPr>
        </p:nvSpPr>
        <p:spPr>
          <a:xfrm>
            <a:off x="669882" y="443234"/>
            <a:ext cx="1136650" cy="34925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1000"/>
              </a:spcBef>
              <a:spcAft>
                <a:spcPts val="0"/>
              </a:spcAft>
              <a:buSzPct val="100000"/>
              <a:buNone/>
            </a:pPr>
            <a:r>
              <a:rPr sz="1800" b="1" spc="159">
                <a:ln w="3175">
                  <a:noFill/>
                  <a:prstDash val="dash"/>
                </a:ln>
                <a:solidFill>
                  <a:schemeClr val="accent1"/>
                </a:solidFill>
                <a:uFillTx/>
                <a:latin typeface="汉仪旗黑-85S" panose="00020600040101010101" pitchFamily="18" charset="-122"/>
                <a:ea typeface="汉仪旗黑-85S" panose="00020600040101010101" pitchFamily="18" charset="-122"/>
                <a:cs typeface="微软雅黑" panose="020B0503020204020204" charset="-122"/>
                <a:sym typeface="+mn-ea"/>
              </a:rPr>
              <a:t>核心指令</a:t>
            </a:r>
            <a:endParaRPr sz="1800" b="1" spc="159">
              <a:ln w="3175">
                <a:noFill/>
                <a:prstDash val="dash"/>
              </a:ln>
              <a:solidFill>
                <a:schemeClr val="accent1"/>
              </a:solidFill>
              <a:uFillTx/>
              <a:latin typeface="汉仪旗黑-85S" panose="00020600040101010101" pitchFamily="18" charset="-122"/>
              <a:ea typeface="汉仪旗黑-85S" panose="00020600040101010101" pitchFamily="18" charset="-122"/>
              <a:cs typeface="微软雅黑" panose="020B0503020204020204" charset="-122"/>
              <a:sym typeface="+mn-ea"/>
            </a:endParaRPr>
          </a:p>
        </p:txBody>
      </p:sp>
      <p:sp>
        <p:nvSpPr>
          <p:cNvPr id="5" name="文本框 4"/>
          <p:cNvSpPr txBox="1"/>
          <p:nvPr>
            <p:custDataLst>
              <p:tags r:id="rId11"/>
            </p:custDataLst>
          </p:nvPr>
        </p:nvSpPr>
        <p:spPr>
          <a:xfrm>
            <a:off x="5869305" y="815975"/>
            <a:ext cx="5403850" cy="5225415"/>
          </a:xfrm>
          <a:prstGeom prst="rect">
            <a:avLst/>
          </a:prstGeom>
          <a:noFill/>
        </p:spPr>
        <p:txBody>
          <a:bodyPr wrap="square" rtlCol="0">
            <a:noAutofit/>
          </a:bodyPr>
          <a:lstStyle/>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TURE:	JMP $</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ERROR:  </a:t>
            </a:r>
            <a:r>
              <a:rPr lang="en-US" altLang="zh-CN" sz="1400" b="1">
                <a:solidFill>
                  <a:schemeClr val="dk1"/>
                </a:solidFill>
                <a:uFillTx/>
                <a:latin typeface="微软雅黑" panose="020B0503020204020204" charset="-122"/>
                <a:ea typeface="微软雅黑" panose="020B0503020204020204" charset="-122"/>
                <a:sym typeface="+mn-ea"/>
              </a:rPr>
              <a:t>  </a:t>
            </a:r>
            <a:r>
              <a:rPr lang="zh-CN" altLang="en-US" sz="1400" b="1">
                <a:solidFill>
                  <a:schemeClr val="dk1"/>
                </a:solidFill>
                <a:uFillTx/>
                <a:latin typeface="微软雅黑" panose="020B0503020204020204" charset="-122"/>
                <a:ea typeface="微软雅黑" panose="020B0503020204020204" charset="-122"/>
                <a:sym typeface="+mn-ea"/>
              </a:rPr>
              <a:t>JMP $</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Move	PROC		NEAR</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CLD</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CMP		SI,DI</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JZ		Return</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JNB		Move1</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ADD		SI,CX</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DEC		DI</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STD</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Move1:	REP 		MOVSB</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Return:	RET</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Move	ENDP</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START	ENDP</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CODE	ENDS</a:t>
            </a:r>
            <a:endParaRPr lang="zh-CN" altLang="en-US" sz="1400" b="1">
              <a:solidFill>
                <a:schemeClr val="dk1"/>
              </a:solidFill>
              <a:uFillTx/>
              <a:latin typeface="微软雅黑" panose="020B0503020204020204" charset="-122"/>
              <a:ea typeface="微软雅黑" panose="020B0503020204020204" charset="-122"/>
            </a:endParaRPr>
          </a:p>
          <a:p>
            <a:pPr>
              <a:lnSpc>
                <a:spcPct val="150000"/>
              </a:lnSpc>
            </a:pPr>
            <a:r>
              <a:rPr lang="zh-CN" altLang="en-US" sz="1400" b="1">
                <a:solidFill>
                  <a:schemeClr val="dk1"/>
                </a:solidFill>
                <a:uFillTx/>
                <a:latin typeface="微软雅黑" panose="020B0503020204020204" charset="-122"/>
                <a:ea typeface="微软雅黑" panose="020B0503020204020204" charset="-122"/>
                <a:sym typeface="+mn-ea"/>
              </a:rPr>
              <a:t>	END		START</a:t>
            </a:r>
            <a:endParaRPr lang="zh-CN" altLang="en-US" sz="1400" b="1">
              <a:solidFill>
                <a:schemeClr val="dk1"/>
              </a:solidFill>
              <a:latin typeface="微软雅黑" panose="020B0503020204020204" charset="-122"/>
              <a:ea typeface="微软雅黑" panose="020B0503020204020204" charset="-122"/>
            </a:endParaRPr>
          </a:p>
          <a:p>
            <a:endParaRPr lang="zh-CN" altLang="en-US" sz="1400" b="1">
              <a:solidFill>
                <a:schemeClr val="dk1"/>
              </a:solidFill>
              <a:latin typeface="微软雅黑" panose="020B0503020204020204" charset="-122"/>
              <a:ea typeface="微软雅黑" panose="020B0503020204020204" charset="-122"/>
            </a:endParaRPr>
          </a:p>
        </p:txBody>
      </p:sp>
      <p:cxnSp>
        <p:nvCxnSpPr>
          <p:cNvPr id="7" name="直接连接符 6"/>
          <p:cNvCxnSpPr/>
          <p:nvPr>
            <p:custDataLst>
              <p:tags r:id="rId12"/>
            </p:custDataLst>
          </p:nvPr>
        </p:nvCxnSpPr>
        <p:spPr>
          <a:xfrm flipH="1">
            <a:off x="5606415" y="974090"/>
            <a:ext cx="14605" cy="5054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custDataLst>
              <p:tags r:id="rId13"/>
            </p:custDataLst>
          </p:nvPr>
        </p:nvSpPr>
        <p:spPr>
          <a:xfrm>
            <a:off x="1209040" y="952500"/>
            <a:ext cx="4429125" cy="5388610"/>
          </a:xfrm>
          <a:prstGeom prst="rect">
            <a:avLst/>
          </a:prstGeom>
        </p:spPr>
        <p:txBody>
          <a:bodyPr vert="horz" wrap="square" lIns="90170" tIns="46990" rIns="90170" bIns="4699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AX,DATA</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DS,AX</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ES,AX</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NOP</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CX,100H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SI,3000H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DI,6000H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CALL		Move</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CX,100H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SI,3000H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MOV		DI,6000H</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CLD</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REPE		CMPSB</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JNE		ERROR</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r>
              <a:rPr sz="1400" b="1" spc="0">
                <a:solidFill>
                  <a:schemeClr val="dk1"/>
                </a:solidFill>
                <a:latin typeface="微软雅黑" panose="020B0503020204020204" charset="-122"/>
                <a:ea typeface="微软雅黑" panose="020B0503020204020204" charset="-122"/>
                <a:sym typeface="+mn-ea"/>
              </a:rPr>
              <a:t>	</a:t>
            </a:r>
            <a:endParaRPr sz="1400" b="1" spc="0">
              <a:solidFill>
                <a:schemeClr val="dk1"/>
              </a:solidFill>
              <a:latin typeface="微软雅黑" panose="020B0503020204020204" charset="-122"/>
              <a:ea typeface="微软雅黑" panose="020B0503020204020204" charset="-122"/>
              <a:sym typeface="+mn-ea"/>
            </a:endParaRPr>
          </a:p>
          <a:p>
            <a:pPr marL="0" lvl="0" algn="l">
              <a:lnSpc>
                <a:spcPct val="100000"/>
              </a:lnSpc>
              <a:buClrTx/>
              <a:buSzTx/>
              <a:buNone/>
            </a:pPr>
            <a:endParaRPr sz="1400" b="1" spc="0">
              <a:solidFill>
                <a:schemeClr val="dk1"/>
              </a:solidFill>
              <a:latin typeface="微软雅黑" panose="020B0503020204020204" charset="-122"/>
              <a:ea typeface="微软雅黑" panose="020B0503020204020204" charset="-122"/>
              <a:sym typeface="+mn-ea"/>
            </a:endParaRPr>
          </a:p>
        </p:txBody>
      </p:sp>
      <p:sp>
        <p:nvSpPr>
          <p:cNvPr id="2" name="日期占位符 1"/>
          <p:cNvSpPr>
            <a:spLocks noGrp="1"/>
          </p:cNvSpPr>
          <p:nvPr>
            <p:custDataLst>
              <p:tags r:id="rId14"/>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14" name="页脚占位符 13"/>
          <p:cNvSpPr>
            <a:spLocks noGrp="1"/>
          </p:cNvSpPr>
          <p:nvPr>
            <p:custDataLst>
              <p:tags r:id="rId15"/>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4" name="灯片编号占位符 3"/>
          <p:cNvSpPr>
            <a:spLocks noGrp="1"/>
          </p:cNvSpPr>
          <p:nvPr>
            <p:custDataLst>
              <p:tags r:id="rId16"/>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066800"/>
            <a:ext cx="12192000" cy="4724400"/>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pic>
        <p:nvPicPr>
          <p:cNvPr id="9" name="图片 8"/>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10571480" y="5533390"/>
            <a:ext cx="1619885" cy="1324610"/>
          </a:xfrm>
          <a:prstGeom prst="rect">
            <a:avLst/>
          </a:prstGeom>
        </p:spPr>
      </p:pic>
      <p:pic>
        <p:nvPicPr>
          <p:cNvPr id="8" name="图片 7"/>
          <p:cNvPicPr/>
          <p:nvPr userDrawn="1">
            <p:custDataLst>
              <p:tags r:id="rId5"/>
            </p:custDataLst>
          </p:nvPr>
        </p:nvPicPr>
        <p:blipFill>
          <a:blip r:embed="rId6" r:link="rId7">
            <a:extLst>
              <a:ext uri="{28A0092B-C50C-407E-A947-70E740481C1C}">
                <a14:useLocalDpi xmlns:a14="http://schemas.microsoft.com/office/drawing/2010/main" val="0"/>
              </a:ext>
            </a:extLst>
          </a:blip>
          <a:stretch>
            <a:fillRect/>
          </a:stretch>
        </p:blipFill>
        <p:spPr>
          <a:xfrm>
            <a:off x="0" y="5699125"/>
            <a:ext cx="1619885" cy="1158875"/>
          </a:xfrm>
          <a:prstGeom prst="rect">
            <a:avLst/>
          </a:prstGeom>
        </p:spPr>
      </p:pic>
      <p:sp>
        <p:nvSpPr>
          <p:cNvPr id="22" name="Title 6"/>
          <p:cNvSpPr txBox="1"/>
          <p:nvPr>
            <p:custDataLst>
              <p:tags r:id="rId8"/>
            </p:custDataLst>
          </p:nvPr>
        </p:nvSpPr>
        <p:spPr>
          <a:xfrm>
            <a:off x="1657324" y="1347464"/>
            <a:ext cx="8877351" cy="4163072"/>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buFont typeface="Wingdings" panose="05000000000000000000" charset="0"/>
            </a:pPr>
            <a:r>
              <a:rPr sz="21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a:t>
            </a:r>
            <a:r>
              <a:rPr lang="zh-CN" altLang="en-US" sz="21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结果</a:t>
            </a:r>
            <a:endParaRPr sz="1900" b="1"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r>
              <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单步运行各条指令并记录相关寄存器的数值。</a:t>
            </a:r>
            <a:r>
              <a:rPr lang="zh-CN"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（截图或者拍照留存放入报告）</a:t>
            </a:r>
            <a:endPar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fontAlgn="ctr">
              <a:lnSpc>
                <a:spcPct val="120000"/>
              </a:lnSpc>
              <a:spcBef>
                <a:spcPts val="0"/>
              </a:spcBef>
              <a:spcAft>
                <a:spcPts val="800"/>
              </a:spcAft>
              <a:buClrTx/>
              <a:buSzTx/>
              <a:buFont typeface="Wingdings" panose="05000000000000000000" charset="0"/>
            </a:pPr>
            <a:r>
              <a:rPr sz="21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实验验收</a:t>
            </a:r>
            <a:r>
              <a:rPr lang="zh-CN" altLang="en-US" sz="21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演示</a:t>
            </a:r>
            <a:endParaRPr sz="2100" b="1"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42900" lvl="0" indent="-342900" algn="l" fontAlgn="ctr">
              <a:lnSpc>
                <a:spcPct val="120000"/>
              </a:lnSpc>
              <a:spcBef>
                <a:spcPts val="0"/>
              </a:spcBef>
              <a:spcAft>
                <a:spcPts val="800"/>
              </a:spcAft>
              <a:buClrTx/>
              <a:buSzTx/>
              <a:buFont typeface="Arial" panose="020B0604020202020204" pitchFamily="34" charset="0"/>
              <a:buChar char="•"/>
            </a:pPr>
            <a:r>
              <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运行调试程序，修改源地址的数据，目的地址程序能正常修改</a:t>
            </a:r>
            <a:endPar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42900" lvl="0" indent="-342900" algn="l" fontAlgn="ctr">
              <a:lnSpc>
                <a:spcPct val="120000"/>
              </a:lnSpc>
              <a:spcBef>
                <a:spcPts val="0"/>
              </a:spcBef>
              <a:spcAft>
                <a:spcPts val="800"/>
              </a:spcAft>
              <a:buClrTx/>
              <a:buSzTx/>
              <a:buFont typeface="Arial" panose="020B0604020202020204" pitchFamily="34" charset="0"/>
              <a:buChar char="•"/>
            </a:pPr>
            <a:r>
              <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回答老师提问</a:t>
            </a:r>
            <a:endPar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9" name="日期占位符 18"/>
          <p:cNvSpPr>
            <a:spLocks noGrp="1"/>
          </p:cNvSpPr>
          <p:nvPr>
            <p:custDataLst>
              <p:tags r:id="rId9"/>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lt1">
                    <a:tint val="75000"/>
                  </a:schemeClr>
                </a:solidFill>
                <a:latin typeface="微软雅黑" panose="020B0503020204020204" charset="-122"/>
                <a:ea typeface="微软雅黑" panose="020B0503020204020204" charset="-122"/>
                <a:sym typeface="+mn-ea"/>
              </a:rPr>
            </a:fld>
            <a:endParaRPr lang="zh-CN" altLang="en-US" smtClean="0">
              <a:solidFill>
                <a:schemeClr val="lt1">
                  <a:tint val="75000"/>
                </a:schemeClr>
              </a:solidFill>
              <a:latin typeface="微软雅黑" panose="020B0503020204020204" charset="-122"/>
              <a:ea typeface="微软雅黑" panose="020B0503020204020204" charset="-122"/>
              <a:sym typeface="+mn-ea"/>
            </a:endParaRPr>
          </a:p>
        </p:txBody>
      </p:sp>
      <p:sp>
        <p:nvSpPr>
          <p:cNvPr id="21" name="灯片编号占位符 20"/>
          <p:cNvSpPr>
            <a:spLocks noGrp="1"/>
          </p:cNvSpPr>
          <p:nvPr>
            <p:custDataLst>
              <p:tags r:id="rId10"/>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lt1">
                    <a:tint val="75000"/>
                  </a:schemeClr>
                </a:solidFill>
                <a:latin typeface="微软雅黑" panose="020B0503020204020204" charset="-122"/>
                <a:ea typeface="微软雅黑" panose="020B0503020204020204" charset="-122"/>
                <a:sym typeface="+mn-ea"/>
              </a:rPr>
            </a:fld>
            <a:endParaRPr lang="zh-CN" altLang="en-US" smtClean="0">
              <a:solidFill>
                <a:schemeClr val="lt1">
                  <a:tint val="75000"/>
                </a:schemeClr>
              </a:solidFill>
              <a:latin typeface="微软雅黑" panose="020B0503020204020204" charset="-122"/>
              <a:ea typeface="微软雅黑" panose="020B0503020204020204" charset="-122"/>
              <a:sym typeface="+mn-ea"/>
            </a:endParaRPr>
          </a:p>
        </p:txBody>
      </p:sp>
      <p:sp>
        <p:nvSpPr>
          <p:cNvPr id="20" name="页脚占位符 19"/>
          <p:cNvSpPr>
            <a:spLocks noGrp="1"/>
          </p:cNvSpPr>
          <p:nvPr>
            <p:custDataLst>
              <p:tags r:id="rId11"/>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cs typeface="微软雅黑" panose="020B0503020204020204" charset="-122"/>
                <a:sym typeface="+mn-ea"/>
              </a:rPr>
              <a:t>实验二  静态存贮器(16位)读写实验</a:t>
            </a:r>
            <a:endParaRPr>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669882" y="952508"/>
            <a:ext cx="10852237" cy="5388907"/>
          </a:xfrm>
          <a:prstGeom prst="rect">
            <a:avLst/>
          </a:prstGeom>
        </p:spPr>
        <p:txBody>
          <a:bodyPr vert="horz" wrap="square" lIns="90170" tIns="46990" rIns="90170" bIns="46990" rtlCol="0">
            <a:normAutofit lnSpcReduction="2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实验目的与要求</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1、了解静态存贮器的特性、扩展方法，掌握存贮器的读写时序。</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2、掌握CPU对16位静态存贮器的访问方法</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3、认真预习本节实验内容，尝试自行编写程序，填写实验报告。</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实验设备</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SUN系列实验仪一套、PC机一台</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实验步骤</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画出程序流程图编写并调试程序</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通过星研软件的存贮器窗、寄存器窗等，观察运行结果</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根据实验指导书或者是星研软件提示进行接线</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实验内容</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先按字给</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2</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000H-</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2</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0FFH单元赋0000~00FFH，再将B4区的静态存贮器</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2</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000H-</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2</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0FFH单元中数据复制到</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5</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000H-</a:t>
            </a:r>
            <a:r>
              <a:rPr lang="en-US" altLang="zh-CN"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5</a:t>
            </a:r>
            <a:r>
              <a:rPr spc="4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rPr>
              <a:t>0FFH的单元中，并校验，检测写入的数据是否正确</a:t>
            </a:r>
            <a:endParaRPr spc="40">
              <a:ln w="3175">
                <a:noFill/>
                <a:prstDash val="dash"/>
              </a:ln>
              <a:solidFill>
                <a:schemeClr val="dk1"/>
              </a:solidFill>
              <a:uFillTx/>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endParaRPr>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cxnSp>
        <p:nvCxnSpPr>
          <p:cNvPr id="15" name="PA-直接连接符 9"/>
          <p:cNvCxnSpPr/>
          <p:nvPr>
            <p:custDataLst>
              <p:tags r:id="rId7"/>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PA-直角三角形 5"/>
          <p:cNvSpPr/>
          <p:nvPr>
            <p:custDataLst>
              <p:tags r:id="rId8"/>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PA-直角三角形 8"/>
          <p:cNvSpPr/>
          <p:nvPr>
            <p:custDataLst>
              <p:tags r:id="rId9"/>
            </p:custDataLst>
          </p:nvPr>
        </p:nvSpPr>
        <p:spPr>
          <a:xfrm>
            <a:off x="0" y="5401945"/>
            <a:ext cx="1459865" cy="1456055"/>
          </a:xfrm>
          <a:prstGeom prst="rtTriangle">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cxnSp>
        <p:nvCxnSpPr>
          <p:cNvPr id="18" name="PA-直接连接符 9"/>
          <p:cNvCxnSpPr/>
          <p:nvPr>
            <p:custDataLst>
              <p:tags r:id="rId10"/>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11"/>
            </p:custDataLst>
          </p:nvPr>
        </p:nvSpPr>
        <p:spPr>
          <a:xfrm>
            <a:off x="609562" y="990608"/>
            <a:ext cx="10972876" cy="7620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sz="3600" b="1" spc="200">
                <a:solidFill>
                  <a:schemeClr val="accent1"/>
                </a:solidFill>
                <a:uFillTx/>
                <a:latin typeface="汉仪旗黑-85S" panose="00020600040101010101" pitchFamily="18" charset="-122"/>
                <a:ea typeface="汉仪旗黑-85S" panose="00020600040101010101" pitchFamily="18" charset="-122"/>
                <a:sym typeface="+mn-ea"/>
              </a:rPr>
              <a:t>实验基础理论</a:t>
            </a:r>
            <a:endParaRPr sz="3600" b="1" spc="20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20" name="Title 6"/>
          <p:cNvSpPr txBox="1"/>
          <p:nvPr>
            <p:custDataLst>
              <p:tags r:id="rId12"/>
            </p:custDataLst>
          </p:nvPr>
        </p:nvSpPr>
        <p:spPr>
          <a:xfrm>
            <a:off x="609600" y="1617345"/>
            <a:ext cx="10862945" cy="43459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1" indent="0" algn="l" fontAlgn="ctr">
              <a:lnSpc>
                <a:spcPct val="120000"/>
              </a:lnSpc>
              <a:spcBef>
                <a:spcPts val="0"/>
              </a:spcBef>
              <a:spcAft>
                <a:spcPts val="800"/>
              </a:spcAft>
              <a:buSzPct val="100000"/>
              <a:buFont typeface="Wingdings" panose="05000000000000000000" charset="0"/>
            </a:pPr>
            <a:r>
              <a:rPr b="1"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静态存贮器</a:t>
            </a:r>
            <a:endParaRPr b="1"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1" indent="-285750" algn="l" fontAlgn="ctr">
              <a:lnSpc>
                <a:spcPct val="120000"/>
              </a:lnSpc>
              <a:spcBef>
                <a:spcPts val="0"/>
              </a:spcBef>
              <a:spcAft>
                <a:spcPts val="800"/>
              </a:spcAft>
              <a:buSzPct val="100000"/>
              <a:buFont typeface="Arial" panose="020B0604020202020204" pitchFamily="34" charset="0"/>
              <a:buChar char="•"/>
            </a:pPr>
            <a:r>
              <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内部结构：存储元矩阵、行列译码双译码方式、控制电路、I/O缓冲器</a:t>
            </a:r>
            <a:endParaRPr sz="1600" b="1"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0" indent="-285750" algn="l" fontAlgn="ctr">
              <a:lnSpc>
                <a:spcPct val="120000"/>
              </a:lnSpc>
              <a:spcBef>
                <a:spcPts val="0"/>
              </a:spcBef>
              <a:spcAft>
                <a:spcPts val="800"/>
              </a:spcAft>
              <a:buSzPct val="100000"/>
              <a:buFont typeface="Arial" panose="020B0604020202020204" pitchFamily="34" charset="0"/>
              <a:buChar char="•"/>
            </a:pPr>
            <a:r>
              <a:rPr sz="1600"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以双稳态触发器为基本的存储电路，存取速度快</a:t>
            </a:r>
            <a:endParaRPr sz="1600"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0" indent="-285750" algn="l" fontAlgn="ctr">
              <a:lnSpc>
                <a:spcPct val="120000"/>
              </a:lnSpc>
              <a:spcBef>
                <a:spcPts val="0"/>
              </a:spcBef>
              <a:spcAft>
                <a:spcPts val="800"/>
              </a:spcAft>
              <a:buSzPct val="100000"/>
              <a:buFont typeface="Arial" panose="020B0604020202020204" pitchFamily="34" charset="0"/>
              <a:buChar char="•"/>
            </a:pPr>
            <a:r>
              <a:rPr sz="1600"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记忆的信息可长期保持，保存的数据不需要刷新，只要通电就可以保存数据，集成度低，功耗大等</a:t>
            </a:r>
            <a:endParaRPr sz="1600"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fontAlgn="ctr">
              <a:lnSpc>
                <a:spcPct val="120000"/>
              </a:lnSpc>
              <a:spcBef>
                <a:spcPts val="0"/>
              </a:spcBef>
              <a:spcAft>
                <a:spcPts val="800"/>
              </a:spcAft>
              <a:buSzPct val="100000"/>
              <a:buFont typeface="Wingdings" panose="05000000000000000000" charset="0"/>
            </a:pPr>
            <a:r>
              <a:rPr sz="1800" b="1"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实验芯片说明</a:t>
            </a:r>
            <a:endParaRPr sz="1800" b="1" spc="9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0" indent="-285750" algn="l" fontAlgn="ctr">
              <a:lnSpc>
                <a:spcPct val="120000"/>
              </a:lnSpc>
              <a:spcBef>
                <a:spcPts val="0"/>
              </a:spcBef>
              <a:spcAft>
                <a:spcPts val="800"/>
              </a:spcAft>
              <a:buSzPct val="100000"/>
              <a:buFont typeface="Arial" panose="020B0604020202020204" pitchFamily="34" charset="0"/>
              <a:buChar char="•"/>
            </a:pPr>
            <a:r>
              <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实验仪选用常用的静态存贮器芯片62256（32K×8位），二片组成32K×16位，共64K字节。</a:t>
            </a:r>
            <a:endPar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0" indent="-285750" algn="l" fontAlgn="ctr">
              <a:lnSpc>
                <a:spcPct val="120000"/>
              </a:lnSpc>
              <a:spcBef>
                <a:spcPts val="0"/>
              </a:spcBef>
              <a:spcAft>
                <a:spcPts val="800"/>
              </a:spcAft>
              <a:buSzPct val="100000"/>
              <a:buFont typeface="Arial" panose="020B0604020202020204" pitchFamily="34" charset="0"/>
              <a:buChar char="•"/>
            </a:pPr>
            <a:r>
              <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实验仪具有16位数据总线D0..D15、20位地址线A0..A19、BLE（低电平有效，选择低8位存贮器芯片）、BHE（低电平有效，选择高8位存贮器芯片）；</a:t>
            </a:r>
            <a:endPar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285750" lvl="0" indent="-285750" algn="l" fontAlgn="ctr">
              <a:lnSpc>
                <a:spcPct val="120000"/>
              </a:lnSpc>
              <a:spcBef>
                <a:spcPts val="0"/>
              </a:spcBef>
              <a:spcAft>
                <a:spcPts val="800"/>
              </a:spcAft>
              <a:buSzPct val="100000"/>
              <a:buFont typeface="Arial" panose="020B0604020202020204" pitchFamily="34" charset="0"/>
              <a:buChar char="•"/>
            </a:pPr>
            <a:r>
              <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BLE、BHE同时有效，对存贮器字方式读写，BLE或BHE有效，对存贮器字节方式读写。扩展16位存贮器时，不使用地址线A0。</a:t>
            </a:r>
            <a:endParaRPr sz="16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fontAlgn="ctr">
              <a:lnSpc>
                <a:spcPct val="120000"/>
              </a:lnSpc>
              <a:spcBef>
                <a:spcPts val="0"/>
              </a:spcBef>
              <a:spcAft>
                <a:spcPts val="800"/>
              </a:spcAft>
              <a:buSzPct val="100000"/>
              <a:buFont typeface="Arial" panose="020B0604020202020204" pitchFamily="34" charset="0"/>
            </a:pPr>
            <a:endParaRPr lang="zh-CN" altLang="en-US" sz="1600" b="1"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a:solidFill>
                  <a:schemeClr val="dk1">
                    <a:lumMod val="85000"/>
                    <a:lumOff val="15000"/>
                  </a:schemeClr>
                </a:solidFill>
                <a:latin typeface="微软雅黑" panose="020B0503020204020204" charset="-122"/>
                <a:ea typeface="微软雅黑" panose="020B0503020204020204" charset="-122"/>
              </a:rPr>
              <a:t>实验要求与验收</a:t>
            </a:r>
            <a:endParaRPr lang="zh-CN" altLang="en-US">
              <a:solidFill>
                <a:schemeClr val="dk1">
                  <a:lumMod val="85000"/>
                  <a:lumOff val="15000"/>
                </a:schemeClr>
              </a:solidFill>
              <a:latin typeface="微软雅黑" panose="020B0503020204020204" charset="-122"/>
              <a:ea typeface="微软雅黑" panose="020B0503020204020204" charset="-122"/>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nvSpPr>
        <p:spPr>
          <a:xfrm>
            <a:off x="669882" y="952508"/>
            <a:ext cx="10852237" cy="5388907"/>
          </a:xfrm>
          <a:prstGeom prst="rect">
            <a:avLst/>
          </a:prstGeom>
        </p:spPr>
        <p:txBody>
          <a:bodyPr vert="horz" wrap="square" lIns="90170" tIns="46990" rIns="90170" bIns="4699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1200" lvl="1" indent="-342900" algn="l" fontAlgn="ctr">
              <a:lnSpc>
                <a:spcPct val="120000"/>
              </a:lnSpc>
              <a:spcBef>
                <a:spcPts val="0"/>
              </a:spcBef>
              <a:spcAft>
                <a:spcPts val="800"/>
              </a:spcAft>
              <a:buClrTx/>
              <a:buSzTx/>
              <a:buFont typeface="Arial" panose="020B0604020202020204" pitchFamily="34" charset="0"/>
              <a:buChar char="•"/>
            </a:pP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 </a:t>
            </a:r>
            <a:r>
              <a:rPr>
                <a:solidFill>
                  <a:srgbClr val="000000"/>
                </a:solidFill>
                <a:latin typeface="微软雅黑" panose="020B0503020204020204" charset="-122"/>
                <a:ea typeface="微软雅黑" panose="020B0503020204020204" charset="-122"/>
                <a:cs typeface="微软雅黑" panose="020B0503020204020204" charset="-122"/>
                <a:sym typeface="+mn-ea"/>
              </a:rPr>
              <a:t>实验设备熟悉：软件</a:t>
            </a: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a:t>
            </a:r>
            <a:r>
              <a:rPr>
                <a:solidFill>
                  <a:srgbClr val="000000"/>
                </a:solidFill>
                <a:latin typeface="微软雅黑" panose="020B0503020204020204" charset="-122"/>
                <a:ea typeface="微软雅黑" panose="020B0503020204020204" charset="-122"/>
                <a:cs typeface="微软雅黑" panose="020B0503020204020204" charset="-122"/>
                <a:sym typeface="+mn-ea"/>
              </a:rPr>
              <a:t>硬件</a:t>
            </a:r>
            <a:endParaRPr>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r>
              <a:rPr>
                <a:solidFill>
                  <a:srgbClr val="000000"/>
                </a:solidFill>
                <a:latin typeface="微软雅黑" panose="020B0503020204020204" charset="-122"/>
                <a:ea typeface="微软雅黑" panose="020B0503020204020204" charset="-122"/>
                <a:cs typeface="微软雅黑" panose="020B0503020204020204" charset="-122"/>
                <a:sym typeface="+mn-ea"/>
              </a:rPr>
              <a:t>复制示例代码，验证实验内容一</a:t>
            </a:r>
            <a:endParaRPr>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r>
              <a:rPr>
                <a:solidFill>
                  <a:srgbClr val="000000"/>
                </a:solidFill>
                <a:latin typeface="微软雅黑" panose="020B0503020204020204" charset="-122"/>
                <a:ea typeface="微软雅黑" panose="020B0503020204020204" charset="-122"/>
                <a:cs typeface="微软雅黑" panose="020B0503020204020204" charset="-122"/>
                <a:sym typeface="+mn-ea"/>
              </a:rPr>
              <a:t>基于实验内容一，完成实验内容二，展示实验二的传输过程</a:t>
            </a:r>
            <a:endParaRPr>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68300" lvl="1" indent="0" algn="l" fontAlgn="ctr">
              <a:lnSpc>
                <a:spcPct val="120000"/>
              </a:lnSpc>
              <a:spcBef>
                <a:spcPts val="0"/>
              </a:spcBef>
              <a:spcAft>
                <a:spcPts val="800"/>
              </a:spcAft>
              <a:buClrTx/>
              <a:buSzTx/>
              <a:buFont typeface="Arial" panose="020B0604020202020204" pitchFamily="34" charset="0"/>
              <a:buNone/>
            </a:pPr>
            <a:r>
              <a:rPr sz="2400" b="1" spc="200">
                <a:solidFill>
                  <a:srgbClr val="000000"/>
                </a:solidFill>
                <a:latin typeface="微软雅黑" panose="020B0503020204020204" charset="-122"/>
                <a:ea typeface="微软雅黑" panose="020B0503020204020204" charset="-122"/>
                <a:cs typeface="微软雅黑" panose="020B0503020204020204" charset="-122"/>
                <a:sym typeface="+mn-ea"/>
              </a:rPr>
              <a:t>实验思考问题</a:t>
            </a:r>
            <a:endParaRPr sz="2400" b="1" spc="2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子程序Move中为什么比较SI、DI？</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在这个实验中，可以不比较</a:t>
            </a:r>
            <a:r>
              <a:rPr lang="en-US" altLang="zh-CN"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SI</a:t>
            </a: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和</a:t>
            </a:r>
            <a:r>
              <a:rPr lang="en-US" altLang="zh-CN"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DI</a:t>
            </a: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吗？</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ClrTx/>
              <a:buSzTx/>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本实验与软件实验一的异同点。理解传输的本质区别</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ClrTx/>
              <a:buSzTx/>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注释每条指令的功能。</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68300" lvl="1" algn="l" fontAlgn="ctr">
              <a:lnSpc>
                <a:spcPct val="120000"/>
              </a:lnSpc>
              <a:spcAft>
                <a:spcPts val="800"/>
              </a:spcAft>
              <a:buClrTx/>
              <a:buSzTx/>
              <a:buNone/>
            </a:pPr>
            <a:r>
              <a:rPr sz="2400" b="1" spc="200">
                <a:solidFill>
                  <a:srgbClr val="000000"/>
                </a:solidFill>
                <a:latin typeface="微软雅黑" panose="020B0503020204020204" charset="-122"/>
                <a:ea typeface="微软雅黑" panose="020B0503020204020204" charset="-122"/>
                <a:cs typeface="微软雅黑" panose="020B0503020204020204" charset="-122"/>
                <a:sym typeface="+mn-ea"/>
              </a:rPr>
              <a:t>实验报告</a:t>
            </a:r>
            <a:endParaRPr sz="2400" b="1" spc="2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ClrTx/>
              <a:buSzTx/>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程序流程图，源代码及注释，思考题以及其他报告必要项</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ClrTx/>
              <a:buSzTx/>
            </a:pPr>
            <a:r>
              <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rPr>
              <a:t>注意：</a:t>
            </a:r>
            <a:r>
              <a:rPr spc="110">
                <a:ln w="3175">
                  <a:noFill/>
                  <a:prstDash val="dash"/>
                </a:ln>
                <a:solidFill>
                  <a:srgbClr val="FF0000"/>
                </a:solidFill>
                <a:latin typeface="微软雅黑" panose="020B0503020204020204" charset="-122"/>
                <a:ea typeface="微软雅黑" panose="020B0503020204020204" charset="-122"/>
                <a:cs typeface="微软雅黑" panose="020B0503020204020204" charset="-122"/>
                <a:sym typeface="+mn-ea"/>
              </a:rPr>
              <a:t>本次实验课，两次实验只写一个报告就行</a:t>
            </a:r>
            <a:endParaRPr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68300" lvl="1" indent="0" algn="l" fontAlgn="ctr">
              <a:lnSpc>
                <a:spcPct val="120000"/>
              </a:lnSpc>
              <a:spcBef>
                <a:spcPts val="0"/>
              </a:spcBef>
              <a:spcAft>
                <a:spcPts val="800"/>
              </a:spcAft>
              <a:buClrTx/>
              <a:buSzTx/>
              <a:buFont typeface="Arial" panose="020B0604020202020204" pitchFamily="34" charset="0"/>
              <a:buNone/>
            </a:pPr>
            <a:endParaRPr lang="en-US" altLang="zh-CN" spc="110">
              <a:ln w="3175">
                <a:noFill/>
                <a:prstDash val="dash"/>
              </a:ln>
              <a:solidFill>
                <a:srgbClr val="000000"/>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Bef>
                <a:spcPts val="0"/>
              </a:spcBef>
              <a:spcAft>
                <a:spcPts val="800"/>
              </a:spcAft>
              <a:buClrTx/>
              <a:buSzTx/>
              <a:buFont typeface="Arial" panose="020B0604020202020204" pitchFamily="34" charset="0"/>
              <a:buChar char="•"/>
            </a:pPr>
            <a:endParaRPr spc="110">
              <a:ln w="3175">
                <a:noFill/>
                <a:prstDash val="dash"/>
              </a:ln>
              <a:solidFill>
                <a:srgbClr val="000000"/>
              </a:solidFill>
              <a:uFillTx/>
              <a:latin typeface="微软雅黑" panose="020B0503020204020204" charset="-122"/>
              <a:ea typeface="微软雅黑" panose="020B0503020204020204" charset="-122"/>
              <a:cs typeface="微软雅黑" panose="020B0503020204020204" charset="-122"/>
              <a:sym typeface="+mn-ea"/>
            </a:endParaRPr>
          </a:p>
          <a:p>
            <a:endParaRPr lang="zh-CN" altLang="en-US" spc="110">
              <a:ln w="3175">
                <a:noFill/>
                <a:prstDash val="dash"/>
              </a:ln>
              <a:solidFill>
                <a:srgbClr val="000000"/>
              </a:solidFill>
              <a:uFillTx/>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0"/>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实验流程与验收</a:t>
            </a:r>
            <a:endParaRPr lang="zh-CN" altLang="en-US"/>
          </a:p>
        </p:txBody>
      </p:sp>
      <p:sp>
        <p:nvSpPr>
          <p:cNvPr id="6" name="内容占位符 5"/>
          <p:cNvSpPr>
            <a:spLocks noGrp="1"/>
          </p:cNvSpPr>
          <p:nvPr>
            <p:ph idx="1"/>
          </p:nvPr>
        </p:nvSpPr>
        <p:spPr/>
        <p:txBody>
          <a:bodyPr/>
          <a:p>
            <a:pPr marL="342900" indent="-342900">
              <a:buFont typeface="+mj-lt"/>
              <a:buAutoNum type="arabicPeriod"/>
            </a:pPr>
            <a:r>
              <a:rPr b="1">
                <a:solidFill>
                  <a:schemeClr val="accent1">
                    <a:lumMod val="75000"/>
                  </a:schemeClr>
                </a:solidFill>
                <a:latin typeface="+mn-ea"/>
                <a:ea typeface="+mn-ea"/>
                <a:cs typeface="+mn-ea"/>
              </a:rPr>
              <a:t>把实验一的代码敲进去，要连实验仪器，但是不需要接线</a:t>
            </a:r>
            <a:endParaRPr b="1">
              <a:solidFill>
                <a:schemeClr val="accent1">
                  <a:lumMod val="75000"/>
                </a:schemeClr>
              </a:solidFill>
              <a:latin typeface="+mn-ea"/>
              <a:ea typeface="+mn-ea"/>
              <a:cs typeface="+mn-ea"/>
            </a:endParaRPr>
          </a:p>
          <a:p>
            <a:r>
              <a:rPr>
                <a:latin typeface="+mn-ea"/>
                <a:ea typeface="+mn-ea"/>
                <a:cs typeface="+mn-ea"/>
              </a:rPr>
              <a:t>熟悉星研软件的使用，包括编译，调试运行，单步，连续单步等等</a:t>
            </a:r>
            <a:endParaRPr lang="en-US" altLang="zh-CN">
              <a:latin typeface="+mn-ea"/>
              <a:ea typeface="+mn-ea"/>
              <a:cs typeface="+mn-ea"/>
            </a:endParaRPr>
          </a:p>
          <a:p>
            <a:r>
              <a:rPr>
                <a:latin typeface="+mn-ea"/>
                <a:ea typeface="+mn-ea"/>
                <a:cs typeface="+mn-ea"/>
              </a:rPr>
              <a:t>看懂程序代码并运行，弄明白思考题</a:t>
            </a:r>
            <a:r>
              <a:rPr lang="en-US" altLang="zh-CN">
                <a:latin typeface="+mn-ea"/>
                <a:ea typeface="+mn-ea"/>
                <a:cs typeface="+mn-ea"/>
              </a:rPr>
              <a:t>1</a:t>
            </a:r>
            <a:r>
              <a:rPr>
                <a:latin typeface="+mn-ea"/>
                <a:ea typeface="+mn-ea"/>
                <a:cs typeface="+mn-ea"/>
              </a:rPr>
              <a:t>和</a:t>
            </a:r>
            <a:r>
              <a:rPr lang="en-US" altLang="zh-CN">
                <a:latin typeface="+mn-ea"/>
                <a:ea typeface="+mn-ea"/>
                <a:cs typeface="+mn-ea"/>
              </a:rPr>
              <a:t>2</a:t>
            </a:r>
            <a:endParaRPr lang="en-US" altLang="zh-CN">
              <a:latin typeface="+mn-ea"/>
              <a:ea typeface="+mn-ea"/>
              <a:cs typeface="+mn-ea"/>
            </a:endParaRPr>
          </a:p>
          <a:p>
            <a:r>
              <a:rPr>
                <a:solidFill>
                  <a:srgbClr val="FF0000"/>
                </a:solidFill>
                <a:latin typeface="+mn-ea"/>
                <a:ea typeface="+mn-ea"/>
                <a:cs typeface="+mn-ea"/>
              </a:rPr>
              <a:t>注意：查看数据复制过程的时候，应该在软件的查看区域打开两个寄存器窗口，进行比较观察</a:t>
            </a:r>
            <a:endParaRPr lang="en-US" altLang="zh-CN">
              <a:solidFill>
                <a:srgbClr val="FF0000"/>
              </a:solidFill>
              <a:latin typeface="+mn-ea"/>
              <a:ea typeface="+mn-ea"/>
              <a:cs typeface="+mn-ea"/>
            </a:endParaRPr>
          </a:p>
          <a:p>
            <a:pPr marL="342900" indent="-342900" algn="l">
              <a:buClrTx/>
              <a:buSzTx/>
              <a:buFont typeface="+mj-lt"/>
              <a:buAutoNum type="arabicPeriod" startAt="2"/>
            </a:pPr>
            <a:r>
              <a:rPr b="1">
                <a:solidFill>
                  <a:schemeClr val="accent1">
                    <a:lumMod val="75000"/>
                  </a:schemeClr>
                </a:solidFill>
                <a:latin typeface="+mn-ea"/>
                <a:ea typeface="+mn-ea"/>
                <a:cs typeface="+mn-ea"/>
              </a:rPr>
              <a:t>结合实验指导书第5页和第9页，搞清楚静态存贮区的片选，再完成实验二，实验二要接线</a:t>
            </a:r>
            <a:endParaRPr b="1">
              <a:solidFill>
                <a:schemeClr val="accent1">
                  <a:lumMod val="75000"/>
                </a:schemeClr>
              </a:solidFill>
              <a:latin typeface="+mn-ea"/>
              <a:ea typeface="+mn-ea"/>
              <a:cs typeface="+mn-ea"/>
            </a:endParaRPr>
          </a:p>
          <a:p>
            <a:r>
              <a:rPr>
                <a:latin typeface="+mn-ea"/>
                <a:ea typeface="+mn-ea"/>
                <a:cs typeface="+mn-ea"/>
              </a:rPr>
              <a:t>思考实验二和一他们数据复制区域的区别，在基础上更改代码，保证实验二是选到静态存贮区的</a:t>
            </a:r>
            <a:endParaRPr>
              <a:latin typeface="+mn-ea"/>
              <a:ea typeface="+mn-ea"/>
              <a:cs typeface="+mn-ea"/>
            </a:endParaRPr>
          </a:p>
          <a:p>
            <a:pPr marL="342900" indent="-342900" algn="l">
              <a:buClrTx/>
              <a:buSzTx/>
              <a:buFont typeface="+mj-lt"/>
              <a:buAutoNum type="arabicPeriod" startAt="3"/>
            </a:pPr>
            <a:r>
              <a:rPr b="1">
                <a:solidFill>
                  <a:schemeClr val="accent1">
                    <a:lumMod val="75000"/>
                  </a:schemeClr>
                </a:solidFill>
                <a:latin typeface="+mn-ea"/>
                <a:ea typeface="+mn-ea"/>
                <a:cs typeface="+mn-ea"/>
              </a:rPr>
              <a:t>验收流程和要素</a:t>
            </a:r>
            <a:endParaRPr b="1">
              <a:solidFill>
                <a:schemeClr val="accent1">
                  <a:lumMod val="75000"/>
                </a:schemeClr>
              </a:solidFill>
              <a:latin typeface="+mn-ea"/>
              <a:ea typeface="+mn-ea"/>
              <a:cs typeface="+mn-ea"/>
            </a:endParaRPr>
          </a:p>
          <a:p>
            <a:pPr>
              <a:buFont typeface="Arial" panose="020B0604020202020204" pitchFamily="34" charset="0"/>
              <a:buChar char="•"/>
            </a:pPr>
            <a:r>
              <a:rPr>
                <a:latin typeface="+mn-ea"/>
                <a:ea typeface="+mn-ea"/>
                <a:cs typeface="+mn-ea"/>
              </a:rPr>
              <a:t>验收的时候使用连续单步运行演示，在</a:t>
            </a:r>
            <a:r>
              <a:rPr lang="en-US" altLang="zh-CN">
                <a:latin typeface="+mn-ea"/>
                <a:ea typeface="+mn-ea"/>
                <a:cs typeface="+mn-ea"/>
              </a:rPr>
              <a:t>3000</a:t>
            </a:r>
            <a:r>
              <a:rPr>
                <a:latin typeface="+mn-ea"/>
                <a:ea typeface="+mn-ea"/>
                <a:cs typeface="+mn-ea"/>
              </a:rPr>
              <a:t>数据段修改数据，观察到</a:t>
            </a:r>
            <a:r>
              <a:rPr lang="en-US" altLang="zh-CN">
                <a:latin typeface="+mn-ea"/>
                <a:ea typeface="+mn-ea"/>
                <a:cs typeface="+mn-ea"/>
              </a:rPr>
              <a:t>6000</a:t>
            </a:r>
            <a:r>
              <a:rPr>
                <a:latin typeface="+mn-ea"/>
                <a:ea typeface="+mn-ea"/>
                <a:cs typeface="+mn-ea"/>
              </a:rPr>
              <a:t>段能够同步</a:t>
            </a:r>
            <a:endParaRPr>
              <a:latin typeface="+mn-ea"/>
              <a:ea typeface="+mn-ea"/>
              <a:cs typeface="+mn-ea"/>
            </a:endParaRPr>
          </a:p>
          <a:p>
            <a:pPr>
              <a:buFont typeface="Arial" panose="020B0604020202020204" pitchFamily="34" charset="0"/>
              <a:buChar char="•"/>
            </a:pPr>
            <a:r>
              <a:rPr>
                <a:latin typeface="+mn-ea"/>
                <a:ea typeface="+mn-ea"/>
                <a:cs typeface="+mn-ea"/>
              </a:rPr>
              <a:t>实验报告已经提交到相应链接，注意使用</a:t>
            </a:r>
            <a:r>
              <a:rPr lang="en-US" altLang="zh-CN">
                <a:latin typeface="+mn-ea"/>
                <a:ea typeface="+mn-ea"/>
                <a:cs typeface="+mn-ea"/>
              </a:rPr>
              <a:t>pdf</a:t>
            </a:r>
            <a:r>
              <a:rPr>
                <a:latin typeface="+mn-ea"/>
                <a:ea typeface="+mn-ea"/>
                <a:cs typeface="+mn-ea"/>
              </a:rPr>
              <a:t>格式</a:t>
            </a:r>
            <a:endParaRPr>
              <a:latin typeface="+mn-ea"/>
              <a:ea typeface="+mn-ea"/>
              <a:cs typeface="+mn-ea"/>
            </a:endParaRPr>
          </a:p>
          <a:p>
            <a:pPr>
              <a:buFont typeface="Arial" panose="020B0604020202020204" pitchFamily="34" charset="0"/>
              <a:buChar char="•"/>
            </a:pPr>
            <a:r>
              <a:rPr>
                <a:solidFill>
                  <a:srgbClr val="FF0000"/>
                </a:solidFill>
                <a:latin typeface="+mn-ea"/>
                <a:ea typeface="+mn-ea"/>
                <a:cs typeface="+mn-ea"/>
              </a:rPr>
              <a:t>注意：实验报告四要素：流程图，代码带注释，实验思考题，实验总结及心得体会</a:t>
            </a:r>
            <a:endParaRPr>
              <a:solidFill>
                <a:srgbClr val="FF0000"/>
              </a:solidFill>
              <a:latin typeface="+mn-ea"/>
              <a:ea typeface="+mn-ea"/>
              <a:cs typeface="+mn-ea"/>
            </a:endParaRPr>
          </a:p>
          <a:p>
            <a:pPr marL="0" indent="0">
              <a:buNone/>
            </a:pPr>
          </a:p>
          <a:p>
            <a:pPr marL="0" indent="0">
              <a:buNone/>
            </a:pPr>
            <a:endParaRPr lang="en-US" altLang="zh-CN"/>
          </a:p>
        </p:txBody>
      </p:sp>
      <p:sp>
        <p:nvSpPr>
          <p:cNvPr id="2" name="日期占位符 1"/>
          <p:cNvSpPr>
            <a:spLocks noGrp="1"/>
          </p:cNvSpPr>
          <p:nvPr>
            <p:ph type="dt" sz="half" idx="10"/>
          </p:nvPr>
        </p:nvSpPr>
        <p:spPr/>
        <p:txBody>
          <a:bodyPr/>
          <a:p>
            <a:fld id="{760FBDFE-C587-4B4C-A407-44438C67B59E}" type="datetime1">
              <a:rPr lang="zh-CN" altLang="en-US" smtClean="0"/>
            </a:fld>
            <a:endParaRPr lang="zh-CN" altLang="en-US"/>
          </a:p>
        </p:txBody>
      </p:sp>
      <p:sp>
        <p:nvSpPr>
          <p:cNvPr id="3" name="页脚占位符 2"/>
          <p:cNvSpPr>
            <a:spLocks noGrp="1"/>
          </p:cNvSpPr>
          <p:nvPr>
            <p:ph type="ftr" sz="quarter" idx="11"/>
          </p:nvPr>
        </p:nvSpPr>
        <p:spPr/>
        <p:txBody>
          <a:bodyPr/>
          <a:p>
            <a:r>
              <a:rPr lang="zh-CN" altLang="en-US"/>
              <a:t>人工智能与自动化学院</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矩形 2"/>
          <p:cNvSpPr/>
          <p:nvPr>
            <p:custDataLst>
              <p:tags r:id="rId7"/>
            </p:custDataLst>
          </p:nvPr>
        </p:nvSpPr>
        <p:spPr>
          <a:xfrm>
            <a:off x="0" y="1353735"/>
            <a:ext cx="12192000" cy="4217670"/>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4" name="任意多边形: 形状 2"/>
          <p:cNvSpPr/>
          <p:nvPr>
            <p:custDataLst>
              <p:tags r:id="rId8"/>
            </p:custDataLst>
          </p:nvPr>
        </p:nvSpPr>
        <p:spPr>
          <a:xfrm>
            <a:off x="-1" y="5322926"/>
            <a:ext cx="12192001" cy="496598"/>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5" name="任意多边形: 形状 3"/>
          <p:cNvSpPr/>
          <p:nvPr>
            <p:custDataLst>
              <p:tags r:id="rId9"/>
            </p:custDataLst>
          </p:nvPr>
        </p:nvSpPr>
        <p:spPr>
          <a:xfrm rot="10800000" flipH="1">
            <a:off x="-1" y="5397544"/>
            <a:ext cx="12192003" cy="359621"/>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 name="connsiteX0-89" fmla="*/ 0 w 8762487"/>
              <a:gd name="connsiteY0-90" fmla="*/ 1373570 h 1373569"/>
              <a:gd name="connsiteX1-91" fmla="*/ 770641 w 8762487"/>
              <a:gd name="connsiteY1-92" fmla="*/ 1108053 h 1373569"/>
              <a:gd name="connsiteX2-93" fmla="*/ 2692245 w 8762487"/>
              <a:gd name="connsiteY2-94" fmla="*/ 250126 h 1373569"/>
              <a:gd name="connsiteX3-95" fmla="*/ 5740245 w 8762487"/>
              <a:gd name="connsiteY3-96" fmla="*/ 1164526 h 1373569"/>
              <a:gd name="connsiteX4-97" fmla="*/ 8762487 w 8762487"/>
              <a:gd name="connsiteY4-98" fmla="*/ 0 h 1373569"/>
              <a:gd name="connsiteX0-99" fmla="*/ 0 w 7991846"/>
              <a:gd name="connsiteY0-100" fmla="*/ 1108053 h 1165862"/>
              <a:gd name="connsiteX1-101" fmla="*/ 1921604 w 7991846"/>
              <a:gd name="connsiteY1-102" fmla="*/ 250126 h 1165862"/>
              <a:gd name="connsiteX2-103" fmla="*/ 4969604 w 7991846"/>
              <a:gd name="connsiteY2-104" fmla="*/ 1164526 h 1165862"/>
              <a:gd name="connsiteX3-105" fmla="*/ 7991846 w 7991846"/>
              <a:gd name="connsiteY3-106" fmla="*/ 0 h 1165862"/>
            </a:gdLst>
            <a:ahLst/>
            <a:cxnLst>
              <a:cxn ang="0">
                <a:pos x="connsiteX0-1" y="connsiteY0-2"/>
              </a:cxn>
              <a:cxn ang="0">
                <a:pos x="connsiteX1-3" y="connsiteY1-4"/>
              </a:cxn>
              <a:cxn ang="0">
                <a:pos x="connsiteX2-5" y="connsiteY2-6"/>
              </a:cxn>
              <a:cxn ang="0">
                <a:pos x="connsiteX3-7" y="connsiteY3-8"/>
              </a:cxn>
            </a:cxnLst>
            <a:rect l="l" t="t" r="r" b="b"/>
            <a:pathLst>
              <a:path w="7991846" h="1165862">
                <a:moveTo>
                  <a:pt x="0" y="1108053"/>
                </a:moveTo>
                <a:cubicBezTo>
                  <a:pt x="448708" y="920812"/>
                  <a:pt x="1093337" y="240714"/>
                  <a:pt x="1921604" y="250126"/>
                </a:cubicBezTo>
                <a:cubicBezTo>
                  <a:pt x="2749871" y="259538"/>
                  <a:pt x="3957897" y="1206214"/>
                  <a:pt x="4969604" y="1164526"/>
                </a:cubicBezTo>
                <a:cubicBezTo>
                  <a:pt x="5981311" y="1122838"/>
                  <a:pt x="6872815" y="696890"/>
                  <a:pt x="7991846"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6" name="任意多边形: 形状 4"/>
          <p:cNvSpPr/>
          <p:nvPr>
            <p:custDataLst>
              <p:tags r:id="rId10"/>
            </p:custDataLst>
          </p:nvPr>
        </p:nvSpPr>
        <p:spPr>
          <a:xfrm flipH="1">
            <a:off x="0" y="894029"/>
            <a:ext cx="12192001" cy="539325"/>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0" name="任意多边形: 形状 5"/>
          <p:cNvSpPr/>
          <p:nvPr>
            <p:custDataLst>
              <p:tags r:id="rId11"/>
            </p:custDataLst>
          </p:nvPr>
        </p:nvSpPr>
        <p:spPr>
          <a:xfrm rot="10800000" flipH="1">
            <a:off x="-1" y="893706"/>
            <a:ext cx="12192001" cy="460144"/>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1" name="椭圆 10"/>
          <p:cNvSpPr/>
          <p:nvPr>
            <p:custDataLst>
              <p:tags r:id="rId12"/>
            </p:custDataLst>
          </p:nvPr>
        </p:nvSpPr>
        <p:spPr>
          <a:xfrm>
            <a:off x="1066020" y="5459902"/>
            <a:ext cx="196354" cy="196354"/>
          </a:xfrm>
          <a:prstGeom prst="ellipse">
            <a:avLst/>
          </a:prstGeom>
          <a:solidFill>
            <a:schemeClr val="dk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15" name="椭圆 14"/>
          <p:cNvSpPr/>
          <p:nvPr>
            <p:custDataLst>
              <p:tags r:id="rId13"/>
            </p:custDataLst>
          </p:nvPr>
        </p:nvSpPr>
        <p:spPr>
          <a:xfrm>
            <a:off x="3692329" y="5237718"/>
            <a:ext cx="371672" cy="371672"/>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6" name="椭圆 15"/>
          <p:cNvSpPr/>
          <p:nvPr>
            <p:custDataLst>
              <p:tags r:id="rId14"/>
            </p:custDataLst>
          </p:nvPr>
        </p:nvSpPr>
        <p:spPr>
          <a:xfrm>
            <a:off x="8489335" y="5592623"/>
            <a:ext cx="371672" cy="371672"/>
          </a:xfrm>
          <a:prstGeom prst="ellipse">
            <a:avLst/>
          </a:prstGeom>
          <a:solidFill>
            <a:schemeClr val="dk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椭圆 16"/>
          <p:cNvSpPr/>
          <p:nvPr>
            <p:custDataLst>
              <p:tags r:id="rId15"/>
            </p:custDataLst>
          </p:nvPr>
        </p:nvSpPr>
        <p:spPr>
          <a:xfrm>
            <a:off x="11375313" y="5342739"/>
            <a:ext cx="207087" cy="207087"/>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8" name="椭圆 17"/>
          <p:cNvSpPr/>
          <p:nvPr>
            <p:custDataLst>
              <p:tags r:id="rId16"/>
            </p:custDataLst>
          </p:nvPr>
        </p:nvSpPr>
        <p:spPr>
          <a:xfrm>
            <a:off x="4504182" y="4993377"/>
            <a:ext cx="654160" cy="654160"/>
          </a:xfrm>
          <a:prstGeom prst="ellipse">
            <a:avLst/>
          </a:prstGeom>
          <a:solidFill>
            <a:schemeClr val="dk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2" name="文本框 12"/>
          <p:cNvSpPr txBox="1"/>
          <p:nvPr>
            <p:custDataLst>
              <p:tags r:id="rId17"/>
            </p:custDataLst>
          </p:nvPr>
        </p:nvSpPr>
        <p:spPr>
          <a:xfrm>
            <a:off x="1714500" y="1723305"/>
            <a:ext cx="8610600" cy="2806065"/>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FontTx/>
              <a:buNone/>
            </a:pPr>
            <a:r>
              <a:rPr sz="5400" b="1" spc="380">
                <a:solidFill>
                  <a:schemeClr val="accent1"/>
                </a:solidFill>
                <a:uFillTx/>
                <a:latin typeface="汉仪旗黑-85S" panose="00020600040101010101" pitchFamily="18" charset="-122"/>
                <a:ea typeface="汉仪旗黑-85S" panose="00020600040101010101" pitchFamily="18" charset="-122"/>
                <a:sym typeface="+mn-ea"/>
              </a:rPr>
              <a:t>第二次实验课程（实验</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三</a:t>
            </a:r>
            <a:r>
              <a:rPr sz="5400" b="1" spc="380">
                <a:solidFill>
                  <a:schemeClr val="accent1"/>
                </a:solidFill>
                <a:uFillTx/>
                <a:latin typeface="汉仪旗黑-85S" panose="00020600040101010101" pitchFamily="18" charset="-122"/>
                <a:ea typeface="汉仪旗黑-85S" panose="00020600040101010101" pitchFamily="18" charset="-122"/>
                <a:sym typeface="+mn-ea"/>
              </a:rPr>
              <a:t>和实验</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四</a:t>
            </a:r>
            <a:r>
              <a:rPr sz="5400" b="1" spc="380">
                <a:solidFill>
                  <a:schemeClr val="accent1"/>
                </a:solidFill>
                <a:uFillTx/>
                <a:latin typeface="汉仪旗黑-85S" panose="00020600040101010101" pitchFamily="18" charset="-122"/>
                <a:ea typeface="汉仪旗黑-85S" panose="00020600040101010101" pitchFamily="18" charset="-122"/>
                <a:sym typeface="+mn-ea"/>
              </a:rPr>
              <a:t>）</a:t>
            </a:r>
            <a:endParaRPr sz="5400" b="1" spc="3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9" name="日期占位符 18"/>
          <p:cNvSpPr>
            <a:spLocks noGrp="1"/>
          </p:cNvSpPr>
          <p:nvPr>
            <p:custDataLst>
              <p:tags r:id="rId1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1" name="页脚占位符 20"/>
          <p:cNvSpPr>
            <a:spLocks noGrp="1"/>
          </p:cNvSpPr>
          <p:nvPr>
            <p:custDataLst>
              <p:tags r:id="rId19"/>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
        <p:nvSpPr>
          <p:cNvPr id="20" name="灯片编号占位符 19"/>
          <p:cNvSpPr>
            <a:spLocks noGrp="1"/>
          </p:cNvSpPr>
          <p:nvPr>
            <p:custDataLst>
              <p:tags r:id="rId20"/>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2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6" name="矩形 15"/>
          <p:cNvSpPr/>
          <p:nvPr>
            <p:custDataLst>
              <p:tags r:id="rId7"/>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8"/>
            </p:custDataLst>
          </p:nvPr>
        </p:nvSpPr>
        <p:spPr>
          <a:xfrm>
            <a:off x="333829" y="1672533"/>
            <a:ext cx="11321142" cy="4408572"/>
          </a:xfrm>
          <a:prstGeom prst="rect">
            <a:avLst/>
          </a:prstGeom>
          <a:solidFill>
            <a:schemeClr val="lt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10"/>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11"/>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12"/>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13"/>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4"/>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93700" lvl="0" indent="-393700" algn="l" fontAlgn="ctr">
              <a:lnSpc>
                <a:spcPct val="120000"/>
              </a:lnSpc>
              <a:spcBef>
                <a:spcPts val="0"/>
              </a:spcBef>
              <a:spcAft>
                <a:spcPts val="800"/>
              </a:spcAft>
              <a:buClr>
                <a:schemeClr val="accent2"/>
              </a:buClr>
              <a:buSzPct val="100000"/>
              <a:buFont typeface="WPS-Bullets" pitchFamily="2" charset="0"/>
              <a:buChar char=""/>
            </a:pPr>
            <a:r>
              <a:rPr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实验目的与要求</a:t>
            </a:r>
            <a:endParaRPr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762000" lvl="1" indent="-368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了解外设的扩展方法，掌握外设的读写时序。</a:t>
            </a:r>
            <a:endPar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762000" lvl="1" indent="-368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了解74HC273、74HC244的功能，掌握它们的使用方法。</a:t>
            </a:r>
            <a:endPar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762000" lvl="1" indent="-368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掌握CPU对16位外设的访问方法</a:t>
            </a:r>
            <a:endPar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762000" lvl="1" indent="-368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认真预习本节实验内容，尝试自行编写程序，填写实验报告。</a:t>
            </a:r>
            <a:endPar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93700" lvl="0" indent="-393700" algn="l" fontAlgn="ctr">
              <a:lnSpc>
                <a:spcPct val="120000"/>
              </a:lnSpc>
              <a:spcBef>
                <a:spcPts val="0"/>
              </a:spcBef>
              <a:spcAft>
                <a:spcPts val="800"/>
              </a:spcAft>
              <a:buClr>
                <a:schemeClr val="accent2"/>
              </a:buClr>
              <a:buSzPct val="100000"/>
              <a:buFont typeface="WPS-Bullets" pitchFamily="2" charset="0"/>
              <a:buChar char=""/>
            </a:pPr>
            <a:r>
              <a:rPr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实验设备</a:t>
            </a:r>
            <a:endParaRPr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lvl="0" indent="457200" algn="l" fontAlgn="ctr">
              <a:lnSpc>
                <a:spcPct val="120000"/>
              </a:lnSpc>
              <a:spcBef>
                <a:spcPts val="0"/>
              </a:spcBef>
              <a:spcAft>
                <a:spcPts val="800"/>
              </a:spcAft>
              <a:buClr>
                <a:schemeClr val="accent2"/>
              </a:buClr>
              <a:buSzPct val="100000"/>
              <a:buFont typeface="Arial" panose="020B0604020202020204" pitchFamily="34" charset="0"/>
              <a:buNone/>
            </a:pPr>
            <a:r>
              <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SUN系列实验仪一套、PC机一台</a:t>
            </a:r>
            <a:endParaRPr sz="2100" spc="13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94" name="文本框 93"/>
          <p:cNvSpPr txBox="1"/>
          <p:nvPr>
            <p:custDataLst>
              <p:tags r:id="rId15"/>
            </p:custDataLst>
          </p:nvPr>
        </p:nvSpPr>
        <p:spPr>
          <a:xfrm>
            <a:off x="549910" y="645795"/>
            <a:ext cx="9982200" cy="629920"/>
          </a:xfrm>
          <a:prstGeom prst="rect">
            <a:avLst/>
          </a:prstGeom>
          <a:noFill/>
        </p:spPr>
        <p:txBody>
          <a:bodyPr wrap="square" lIns="90000" tIns="46800" rIns="90000" bIns="46800" rtlCol="0">
            <a:normAutofit lnSpcReduction="20000"/>
          </a:bodyPr>
          <a:lstStyle/>
          <a:p>
            <a:pPr marL="0" indent="0" algn="l">
              <a:lnSpc>
                <a:spcPct val="100000"/>
              </a:lnSpc>
              <a:spcBef>
                <a:spcPts val="0"/>
              </a:spcBef>
              <a:spcAft>
                <a:spcPts val="0"/>
              </a:spcAft>
              <a:buSzPct val="100000"/>
              <a:buNone/>
            </a:pPr>
            <a:r>
              <a:rPr sz="3400" b="1" spc="180">
                <a:solidFill>
                  <a:schemeClr val="accen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rPr>
              <a:t>实验三 简单I/O（16位）实验</a:t>
            </a:r>
            <a:endParaRPr sz="3400" b="1" spc="180">
              <a:solidFill>
                <a:schemeClr val="accent1"/>
              </a:solidFill>
              <a:uFillTx/>
              <a:latin typeface="汉仪旗黑-85S" panose="00020600040101010101" pitchFamily="18" charset="-122"/>
              <a:ea typeface="汉仪旗黑-85S" panose="00020600040101010101" pitchFamily="18" charset="-122"/>
              <a:cs typeface="汉仪旗黑-85S" panose="00020600040101010101" pitchFamily="18" charset="-122"/>
              <a:sym typeface="+mn-ea"/>
            </a:endParaRPr>
          </a:p>
        </p:txBody>
      </p:sp>
      <p:sp>
        <p:nvSpPr>
          <p:cNvPr id="2" name="日期占位符 1"/>
          <p:cNvSpPr>
            <a:spLocks noGrp="1"/>
          </p:cNvSpPr>
          <p:nvPr>
            <p:custDataLst>
              <p:tags r:id="rId16"/>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7" name="页脚占位符 6"/>
          <p:cNvSpPr>
            <a:spLocks noGrp="1"/>
          </p:cNvSpPr>
          <p:nvPr>
            <p:custDataLst>
              <p:tags r:id="rId17"/>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8"/>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2" name="矩形 11"/>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5"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sz="4000" spc="240">
                <a:solidFill>
                  <a:schemeClr val="lt1"/>
                </a:solidFill>
                <a:uFillTx/>
                <a:latin typeface="汉仪旗黑-85S" panose="00020600040101010101" pitchFamily="18" charset="-122"/>
                <a:ea typeface="汉仪旗黑-85S" panose="00020600040101010101" pitchFamily="18" charset="-122"/>
                <a:sym typeface="+mn-ea"/>
              </a:rPr>
              <a:t>实验成绩</a:t>
            </a:r>
            <a:endParaRPr sz="4000" spc="240">
              <a:solidFill>
                <a:schemeClr val="lt1"/>
              </a:solidFill>
              <a:uFillTx/>
              <a:latin typeface="汉仪旗黑-85S" panose="00020600040101010101" pitchFamily="18" charset="-122"/>
              <a:ea typeface="汉仪旗黑-85S" panose="00020600040101010101" pitchFamily="18" charset="-122"/>
              <a:sym typeface="+mn-ea"/>
            </a:endParaRPr>
          </a:p>
        </p:txBody>
      </p:sp>
      <p:sp>
        <p:nvSpPr>
          <p:cNvPr id="16" name="文本框 15"/>
          <p:cNvSpPr txBox="1"/>
          <p:nvPr>
            <p:custDataLst>
              <p:tags r:id="rId10"/>
            </p:custDataLst>
          </p:nvPr>
        </p:nvSpPr>
        <p:spPr>
          <a:xfrm>
            <a:off x="1040130" y="1774190"/>
            <a:ext cx="10413365" cy="4296410"/>
          </a:xfrm>
          <a:prstGeom prst="rect">
            <a:avLst/>
          </a:prstGeom>
          <a:noFill/>
        </p:spPr>
        <p:txBody>
          <a:bodyPr vert="horz" lIns="90000" tIns="46800" rIns="90000" bIns="46800" rtlCol="0" anchor="ctr">
            <a:no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17500" lvl="0" indent="-317500" algn="l">
              <a:lnSpc>
                <a:spcPct val="120000"/>
              </a:lnSpc>
              <a:buClr>
                <a:schemeClr val="tx1">
                  <a:lumMod val="95000"/>
                  <a:lumOff val="5000"/>
                </a:schemeClr>
              </a:buClr>
              <a:buSzPct val="100000"/>
              <a:buFont typeface="+mj-ea"/>
            </a:pPr>
            <a:r>
              <a:rPr sz="2800" b="1"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实验课程分数</a:t>
            </a:r>
            <a:endParaRPr sz="2800" b="1"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09600" lvl="1" indent="-292100" algn="l" fontAlgn="ctr">
              <a:lnSpc>
                <a:spcPct val="120000"/>
              </a:lnSpc>
              <a:spcAft>
                <a:spcPts val="800"/>
              </a:spcAft>
              <a:buSzPct val="100000"/>
              <a:buFont typeface="Arial" panose="020B0604020202020204" pitchFamily="34" charset="0"/>
              <a:buChar char="○"/>
            </a:pP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占最终成绩的</a:t>
            </a:r>
            <a:r>
              <a:rPr lang="en-US"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15</a:t>
            </a: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%，即</a:t>
            </a:r>
            <a:r>
              <a:rPr lang="en-US"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15</a:t>
            </a: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分（100分制）</a:t>
            </a:r>
            <a:endPar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09600" lvl="1" indent="-292100" algn="l" fontAlgn="ctr">
              <a:lnSpc>
                <a:spcPct val="120000"/>
              </a:lnSpc>
              <a:spcAft>
                <a:spcPts val="800"/>
              </a:spcAft>
              <a:buSzPct val="100000"/>
              <a:buFont typeface="Arial" panose="020B0604020202020204" pitchFamily="34" charset="0"/>
              <a:buChar char="○"/>
            </a:pP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实验课程分数占比：实验验收60%，实验报告40%</a:t>
            </a:r>
            <a:r>
              <a:rPr sz="2400" spc="70">
                <a:solidFill>
                  <a:srgbClr val="FF0000"/>
                </a:solidFill>
                <a:latin typeface="微软雅黑" panose="020B0503020204020204" charset="-122"/>
                <a:ea typeface="微软雅黑" panose="020B0503020204020204" charset="-122"/>
                <a:cs typeface="微软雅黑" panose="020B0503020204020204" charset="-122"/>
                <a:sym typeface="+mn-ea"/>
              </a:rPr>
              <a:t>（光交报告或不交报告均没分）</a:t>
            </a:r>
            <a:endParaRPr sz="2400" spc="7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17500" lvl="0" indent="-317500" algn="l">
              <a:lnSpc>
                <a:spcPct val="120000"/>
              </a:lnSpc>
              <a:buClr>
                <a:schemeClr val="tx1">
                  <a:lumMod val="95000"/>
                  <a:lumOff val="5000"/>
                </a:schemeClr>
              </a:buClr>
              <a:buSzPct val="100000"/>
              <a:buFont typeface="+mj-ea"/>
            </a:pPr>
            <a:r>
              <a:rPr sz="2800" b="1"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a:t>
            </a:r>
            <a:r>
              <a:rPr lang="zh-CN" sz="2800" b="1"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验收</a:t>
            </a:r>
            <a:endParaRPr sz="2800" b="1"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lvl="1" algn="l">
              <a:lnSpc>
                <a:spcPct val="150000"/>
              </a:lnSpc>
              <a:buClrTx/>
              <a:buSzTx/>
            </a:pP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演示实验结果；</a:t>
            </a:r>
            <a:r>
              <a:rPr lang="zh-CN"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讲解程序思路和核心代码</a:t>
            </a: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（本部分因实验类型略有差异）</a:t>
            </a:r>
            <a:endPar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lvl="1" algn="l">
              <a:lnSpc>
                <a:spcPct val="150000"/>
              </a:lnSpc>
              <a:buClrTx/>
              <a:buSzTx/>
            </a:pPr>
            <a:r>
              <a:rPr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老师查阅实验报告，提问</a:t>
            </a:r>
            <a:r>
              <a:rPr lang="zh-CN"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，评分</a:t>
            </a:r>
            <a:endParaRPr lang="zh-CN" sz="2400" spc="7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矩形 12"/>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4" name="矩形 13"/>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 name="文本框 2"/>
          <p:cNvSpPr txBox="1"/>
          <p:nvPr/>
        </p:nvSpPr>
        <p:spPr>
          <a:xfrm>
            <a:off x="1043940" y="344170"/>
            <a:ext cx="9890760" cy="4805045"/>
          </a:xfrm>
          <a:prstGeom prst="rect">
            <a:avLst/>
          </a:prstGeom>
          <a:noFill/>
        </p:spPr>
        <p:txBody>
          <a:bodyPr wrap="square" rtlCol="0">
            <a:noAutofit/>
          </a:bodyPr>
          <a:p>
            <a:r>
              <a:rPr lang="zh-CN" altLang="en-US" b="1">
                <a:solidFill>
                  <a:srgbClr val="000000"/>
                </a:solidFill>
                <a:latin typeface="微软雅黑" panose="020B0503020204020204" charset="-122"/>
                <a:ea typeface="微软雅黑" panose="020B0503020204020204" charset="-122"/>
                <a:cs typeface="微软雅黑" panose="020B0503020204020204" charset="-122"/>
              </a:rPr>
              <a:t>基础理论</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AutoNum type="arabicPeriod"/>
            </a:pPr>
            <a:r>
              <a:rPr sz="1600">
                <a:solidFill>
                  <a:srgbClr val="000000"/>
                </a:solidFill>
                <a:latin typeface="微软雅黑" panose="020B0503020204020204" charset="-122"/>
                <a:ea typeface="微软雅黑" panose="020B0503020204020204" charset="-122"/>
                <a:cs typeface="微软雅黑" panose="020B0503020204020204" charset="-122"/>
                <a:sym typeface="+mn-ea"/>
              </a:rPr>
              <a:t>二片74HC244组成16位的只读外设，二片74HC273组成16位的只写外设，它们都可以按字节或字方式操作。</a:t>
            </a:r>
            <a:endParaRPr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AutoNum type="arabicPeriod"/>
            </a:pPr>
            <a:r>
              <a:rPr sz="1600">
                <a:solidFill>
                  <a:srgbClr val="000000"/>
                </a:solidFill>
                <a:latin typeface="微软雅黑" panose="020B0503020204020204" charset="-122"/>
                <a:ea typeface="微软雅黑" panose="020B0503020204020204" charset="-122"/>
                <a:cs typeface="微软雅黑" panose="020B0503020204020204" charset="-122"/>
                <a:sym typeface="+mn-ea"/>
              </a:rPr>
              <a:t>实验仪具有16位数据总线D0..D15、BLE（低电平有效，选中挂在低8位数据总线上外设）、BHE（低电平有效，选中挂在高8位数据总线上外设）；</a:t>
            </a:r>
            <a:endParaRPr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AutoNum type="arabicPeriod"/>
            </a:pPr>
            <a:r>
              <a:rPr sz="1600">
                <a:solidFill>
                  <a:srgbClr val="000000"/>
                </a:solidFill>
                <a:latin typeface="微软雅黑" panose="020B0503020204020204" charset="-122"/>
                <a:ea typeface="微软雅黑" panose="020B0503020204020204" charset="-122"/>
                <a:cs typeface="微软雅黑" panose="020B0503020204020204" charset="-122"/>
                <a:sym typeface="+mn-ea"/>
              </a:rPr>
              <a:t>BLE、BHE同时有效，对外设字方式读写，BLE或BHE有效，对外设字节方式读写。</a:t>
            </a:r>
            <a:endParaRPr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AutoNum type="arabicPeriod"/>
            </a:pPr>
            <a:r>
              <a:rPr sz="1600">
                <a:solidFill>
                  <a:srgbClr val="000000"/>
                </a:solidFill>
                <a:latin typeface="微软雅黑" panose="020B0503020204020204" charset="-122"/>
                <a:ea typeface="微软雅黑" panose="020B0503020204020204" charset="-122"/>
                <a:cs typeface="微软雅黑" panose="020B0503020204020204" charset="-122"/>
                <a:sym typeface="+mn-ea"/>
              </a:rPr>
              <a:t>二片74HC273的输出端与F4区的16个发光二极管相连；</a:t>
            </a:r>
            <a:endParaRPr sz="160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AutoNum type="arabicPeriod"/>
            </a:pPr>
            <a:r>
              <a:rPr sz="1600">
                <a:solidFill>
                  <a:srgbClr val="000000"/>
                </a:solidFill>
                <a:latin typeface="微软雅黑" panose="020B0503020204020204" charset="-122"/>
                <a:ea typeface="微软雅黑" panose="020B0503020204020204" charset="-122"/>
                <a:cs typeface="微软雅黑" panose="020B0503020204020204" charset="-122"/>
                <a:sym typeface="+mn-ea"/>
              </a:rPr>
              <a:t>低位74HC244的输入端与F4区的8个拨动开关相连，8个拨动开关循环左移一位后与高位74HC244的输入端相连。</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b="1">
                <a:solidFill>
                  <a:srgbClr val="000000"/>
                </a:solidFill>
                <a:latin typeface="微软雅黑" panose="020B0503020204020204" charset="-122"/>
                <a:ea typeface="微软雅黑" panose="020B0503020204020204" charset="-122"/>
                <a:cs typeface="微软雅黑" panose="020B0503020204020204" charset="-122"/>
                <a:sym typeface="+mn-ea"/>
              </a:rPr>
              <a:t>开关拨动与亮灯的关系</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a:p>
            <a:pPr>
              <a:lnSpc>
                <a:spcPct val="120000"/>
              </a:lnSpc>
              <a:spcBef>
                <a:spcPts val="0"/>
              </a:spcBef>
              <a:spcAft>
                <a:spcPts val="0"/>
              </a:spcAft>
            </a:pP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注意开关循环左移对应的亮灯</a:t>
            </a: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每拨动一个开关，对应两个灯亮</a:t>
            </a:r>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表格 6"/>
          <p:cNvGraphicFramePr/>
          <p:nvPr>
            <p:custDataLst>
              <p:tags r:id="rId7"/>
            </p:custDataLst>
          </p:nvPr>
        </p:nvGraphicFramePr>
        <p:xfrm>
          <a:off x="1028700" y="4419600"/>
          <a:ext cx="9906000" cy="414020"/>
        </p:xfrm>
        <a:graphic>
          <a:graphicData uri="http://schemas.openxmlformats.org/drawingml/2006/table">
            <a:tbl>
              <a:tblPr firstRow="1" bandRow="1">
                <a:tableStyleId>{5940675A-B579-460E-94D1-54222C63F5DA}</a:tableStyleId>
              </a:tblPr>
              <a:tblGrid>
                <a:gridCol w="619125"/>
                <a:gridCol w="619125"/>
                <a:gridCol w="619125"/>
                <a:gridCol w="619125"/>
                <a:gridCol w="619125"/>
                <a:gridCol w="619125"/>
                <a:gridCol w="619125"/>
                <a:gridCol w="619125"/>
                <a:gridCol w="619125"/>
                <a:gridCol w="619125"/>
                <a:gridCol w="619125"/>
                <a:gridCol w="619125"/>
                <a:gridCol w="619125"/>
                <a:gridCol w="619125"/>
                <a:gridCol w="619125"/>
                <a:gridCol w="619125"/>
              </a:tblGrid>
              <a:tr h="414020">
                <a:tc>
                  <a:txBody>
                    <a:bodyPr/>
                    <a:p>
                      <a:pPr>
                        <a:buNone/>
                      </a:pPr>
                      <a:r>
                        <a:rPr lang="en-US" altLang="zh-CN">
                          <a:latin typeface="微软雅黑" panose="020B0503020204020204" charset="-122"/>
                          <a:ea typeface="微软雅黑" panose="020B0503020204020204" charset="-122"/>
                        </a:rPr>
                        <a:t>D0</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D1</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D2</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D3</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D4</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D5</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D6</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D7</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lumMod val="60000"/>
                        <a:lumOff val="40000"/>
                      </a:schemeClr>
                    </a:solidFill>
                  </a:tcPr>
                </a:tc>
                <a:tc>
                  <a:txBody>
                    <a:bodyPr/>
                    <a:p>
                      <a:pPr>
                        <a:buNone/>
                      </a:pPr>
                      <a:r>
                        <a:rPr lang="en-US" altLang="zh-CN">
                          <a:latin typeface="微软雅黑" panose="020B0503020204020204" charset="-122"/>
                          <a:ea typeface="微软雅黑" panose="020B0503020204020204" charset="-122"/>
                        </a:rPr>
                        <a:t>D8</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D9</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D10</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D11</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D12</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D13</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D14</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c>
                  <a:txBody>
                    <a:bodyPr/>
                    <a:p>
                      <a:pPr>
                        <a:buNone/>
                      </a:pPr>
                      <a:r>
                        <a:rPr lang="en-US" altLang="zh-CN">
                          <a:latin typeface="微软雅黑" panose="020B0503020204020204" charset="-122"/>
                          <a:ea typeface="微软雅黑" panose="020B0503020204020204" charset="-122"/>
                        </a:rPr>
                        <a:t>D15</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solidFill>
                  </a:tcPr>
                </a:tc>
              </a:tr>
            </a:tbl>
          </a:graphicData>
        </a:graphic>
      </p:graphicFrame>
      <p:graphicFrame>
        <p:nvGraphicFramePr>
          <p:cNvPr id="8" name="表格 7"/>
          <p:cNvGraphicFramePr/>
          <p:nvPr/>
        </p:nvGraphicFramePr>
        <p:xfrm>
          <a:off x="1028700" y="4419600"/>
          <a:ext cx="4953000" cy="414020"/>
        </p:xfrm>
        <a:graphic>
          <a:graphicData uri="http://schemas.openxmlformats.org/drawingml/2006/table">
            <a:tbl>
              <a:tblPr firstRow="1" bandRow="1">
                <a:tableStyleId>{5940675A-B579-460E-94D1-54222C63F5DA}</a:tableStyleId>
              </a:tblPr>
              <a:tblGrid>
                <a:gridCol w="619125"/>
                <a:gridCol w="619125"/>
                <a:gridCol w="619125"/>
                <a:gridCol w="619125"/>
                <a:gridCol w="619125"/>
                <a:gridCol w="619125"/>
                <a:gridCol w="619125"/>
                <a:gridCol w="619125"/>
              </a:tblGrid>
              <a:tr h="414020">
                <a:tc>
                  <a:txBody>
                    <a:bodyPr/>
                    <a:p>
                      <a:pPr>
                        <a:buNone/>
                      </a:pPr>
                      <a:r>
                        <a:rPr lang="en-US" altLang="zh-CN">
                          <a:latin typeface="微软雅黑" panose="020B0503020204020204" charset="-122"/>
                          <a:ea typeface="微软雅黑" panose="020B0503020204020204" charset="-122"/>
                        </a:rPr>
                        <a:t>D0</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D1</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D2</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D3</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D4</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D5</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D6</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c>
                  <a:txBody>
                    <a:bodyPr/>
                    <a:p>
                      <a:pPr>
                        <a:buNone/>
                      </a:pPr>
                      <a:r>
                        <a:rPr lang="en-US" altLang="zh-CN">
                          <a:latin typeface="微软雅黑" panose="020B0503020204020204" charset="-122"/>
                          <a:ea typeface="微软雅黑" panose="020B0503020204020204" charset="-122"/>
                        </a:rPr>
                        <a:t>D7</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B0F0"/>
                    </a:solidFill>
                  </a:tcPr>
                </a:tc>
              </a:tr>
            </a:tbl>
          </a:graphicData>
        </a:graphic>
      </p:graphicFrame>
      <p:graphicFrame>
        <p:nvGraphicFramePr>
          <p:cNvPr id="9" name="表格 8"/>
          <p:cNvGraphicFramePr/>
          <p:nvPr/>
        </p:nvGraphicFramePr>
        <p:xfrm>
          <a:off x="1028700" y="5527040"/>
          <a:ext cx="5503545" cy="466725"/>
        </p:xfrm>
        <a:graphic>
          <a:graphicData uri="http://schemas.openxmlformats.org/drawingml/2006/table">
            <a:tbl>
              <a:tblPr firstRow="1" bandRow="1">
                <a:tableStyleId>{5940675A-B579-460E-94D1-54222C63F5DA}</a:tableStyleId>
              </a:tblPr>
              <a:tblGrid>
                <a:gridCol w="611505"/>
                <a:gridCol w="611505"/>
                <a:gridCol w="611505"/>
                <a:gridCol w="611505"/>
                <a:gridCol w="611505"/>
                <a:gridCol w="611505"/>
                <a:gridCol w="611505"/>
                <a:gridCol w="611505"/>
              </a:tblGrid>
              <a:tr h="466725">
                <a:tc>
                  <a:txBody>
                    <a:bodyPr/>
                    <a:p>
                      <a:pPr>
                        <a:buNone/>
                      </a:pPr>
                      <a:r>
                        <a:rPr lang="en-US" altLang="zh-CN">
                          <a:latin typeface="微软雅黑" panose="020B0503020204020204" charset="-122"/>
                          <a:ea typeface="微软雅黑" panose="020B0503020204020204" charset="-122"/>
                        </a:rPr>
                        <a:t>K1</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K2</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K3</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K4</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K5</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K6</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K7</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buNone/>
                      </a:pPr>
                      <a:r>
                        <a:rPr lang="en-US" altLang="zh-CN">
                          <a:latin typeface="微软雅黑" panose="020B0503020204020204" charset="-122"/>
                          <a:ea typeface="微软雅黑" panose="020B0503020204020204" charset="-122"/>
                        </a:rPr>
                        <a:t>K8</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bl>
          </a:graphicData>
        </a:graphic>
      </p:graphicFrame>
      <p:graphicFrame>
        <p:nvGraphicFramePr>
          <p:cNvPr id="11" name="表格 10"/>
          <p:cNvGraphicFramePr/>
          <p:nvPr>
            <p:custDataLst>
              <p:tags r:id="rId8"/>
            </p:custDataLst>
          </p:nvPr>
        </p:nvGraphicFramePr>
        <p:xfrm>
          <a:off x="6370955" y="5527040"/>
          <a:ext cx="4627880" cy="466725"/>
        </p:xfrm>
        <a:graphic>
          <a:graphicData uri="http://schemas.openxmlformats.org/drawingml/2006/table">
            <a:tbl>
              <a:tblPr firstRow="1" bandRow="1">
                <a:tableStyleId>{5940675A-B579-460E-94D1-54222C63F5DA}</a:tableStyleId>
              </a:tblPr>
              <a:tblGrid>
                <a:gridCol w="578485"/>
                <a:gridCol w="578485"/>
                <a:gridCol w="578485"/>
                <a:gridCol w="578485"/>
                <a:gridCol w="578485"/>
                <a:gridCol w="578485"/>
                <a:gridCol w="578485"/>
                <a:gridCol w="578485"/>
              </a:tblGrid>
              <a:tr h="466725">
                <a:tc>
                  <a:txBody>
                    <a:bodyPr/>
                    <a:p>
                      <a:pPr>
                        <a:buNone/>
                      </a:pPr>
                      <a:r>
                        <a:rPr lang="en-US" altLang="zh-CN">
                          <a:latin typeface="微软雅黑" panose="020B0503020204020204" charset="-122"/>
                          <a:ea typeface="微软雅黑" panose="020B0503020204020204" charset="-122"/>
                        </a:rPr>
                        <a:t>K2</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K3</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K4</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K5</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K6</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K7</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a:latin typeface="微软雅黑" panose="020B0503020204020204" charset="-122"/>
                          <a:ea typeface="微软雅黑" panose="020B0503020204020204" charset="-122"/>
                        </a:rPr>
                        <a:t>K8</a:t>
                      </a:r>
                      <a:endParaRPr lang="en-US" altLang="zh-CN">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c>
                  <a:txBody>
                    <a:bodyPr/>
                    <a:p>
                      <a:pPr>
                        <a:buNone/>
                      </a:pPr>
                      <a:r>
                        <a:rPr lang="en-US" altLang="zh-CN" sz="1800">
                          <a:latin typeface="微软雅黑" panose="020B0503020204020204" charset="-122"/>
                          <a:ea typeface="微软雅黑" panose="020B0503020204020204" charset="-122"/>
                          <a:sym typeface="+mn-ea"/>
                        </a:rPr>
                        <a:t>K1</a:t>
                      </a:r>
                      <a:endParaRPr lang="en-US" altLang="zh-CN" sz="1800">
                        <a:latin typeface="微软雅黑" panose="020B0503020204020204" charset="-122"/>
                        <a:ea typeface="微软雅黑" panose="020B050302020402020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r>
            </a:tbl>
          </a:graphicData>
        </a:graphic>
      </p:graphicFrame>
      <p:cxnSp>
        <p:nvCxnSpPr>
          <p:cNvPr id="12" name="直接箭头连接符 11"/>
          <p:cNvCxnSpPr/>
          <p:nvPr/>
        </p:nvCxnSpPr>
        <p:spPr>
          <a:xfrm flipH="1" flipV="1">
            <a:off x="1270000" y="4859020"/>
            <a:ext cx="204470" cy="6140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0605770" y="4848225"/>
            <a:ext cx="172085" cy="624840"/>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1860550" y="4856480"/>
            <a:ext cx="204470" cy="6140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856480" y="4867910"/>
            <a:ext cx="172085" cy="624840"/>
          </a:xfrm>
          <a:prstGeom prst="straightConnector1">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940550" y="4872990"/>
            <a:ext cx="204470" cy="6140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6445250" y="4873625"/>
            <a:ext cx="204470" cy="6140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476500" y="5063490"/>
            <a:ext cx="1518285" cy="368300"/>
          </a:xfrm>
          <a:prstGeom prst="rect">
            <a:avLst/>
          </a:prstGeom>
          <a:noFill/>
        </p:spPr>
        <p:txBody>
          <a:bodyPr wrap="square" rtlCol="0">
            <a:spAutoFit/>
          </a:bodyPr>
          <a:p>
            <a:r>
              <a:rPr lang="en-US"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p:txBody>
      </p:sp>
      <p:sp>
        <p:nvSpPr>
          <p:cNvPr id="20" name="文本框 19"/>
          <p:cNvSpPr txBox="1"/>
          <p:nvPr>
            <p:custDataLst>
              <p:tags r:id="rId9"/>
            </p:custDataLst>
          </p:nvPr>
        </p:nvSpPr>
        <p:spPr>
          <a:xfrm>
            <a:off x="8115935" y="5102225"/>
            <a:ext cx="1518285" cy="368300"/>
          </a:xfrm>
          <a:prstGeom prst="rect">
            <a:avLst/>
          </a:prstGeom>
          <a:noFill/>
        </p:spPr>
        <p:txBody>
          <a:bodyPr wrap="square" rtlCol="0">
            <a:spAutoFit/>
          </a:bodyPr>
          <a:p>
            <a:r>
              <a:rPr lang="en-US" altLang="zh-CN">
                <a:solidFill>
                  <a:srgbClr val="000000"/>
                </a:solidFill>
                <a:latin typeface="微软雅黑" panose="020B0503020204020204" charset="-122"/>
                <a:ea typeface="微软雅黑" panose="020B0503020204020204" charset="-122"/>
              </a:rPr>
              <a:t>......</a:t>
            </a:r>
            <a:endParaRPr lang="en-US" altLang="zh-CN">
              <a:solidFill>
                <a:srgbClr val="000000"/>
              </a:solidFill>
              <a:latin typeface="微软雅黑" panose="020B0503020204020204" charset="-122"/>
              <a:ea typeface="微软雅黑" panose="020B0503020204020204" charset="-122"/>
            </a:endParaRPr>
          </a:p>
        </p:txBody>
      </p:sp>
      <p:sp>
        <p:nvSpPr>
          <p:cNvPr id="21" name="矩形 20"/>
          <p:cNvSpPr/>
          <p:nvPr>
            <p:custDataLst>
              <p:tags r:id="rId10"/>
            </p:custDataLst>
          </p:nvPr>
        </p:nvSpPr>
        <p:spPr>
          <a:xfrm>
            <a:off x="964565" y="4331335"/>
            <a:ext cx="691515" cy="1777365"/>
          </a:xfrm>
          <a:prstGeom prst="rect">
            <a:avLst/>
          </a:prstGeom>
          <a:noFill/>
          <a:ln w="34925">
            <a:solidFill>
              <a:srgbClr val="0B0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11"/>
            </p:custDataLst>
          </p:nvPr>
        </p:nvSpPr>
        <p:spPr>
          <a:xfrm>
            <a:off x="10307320" y="4331335"/>
            <a:ext cx="691515" cy="1777365"/>
          </a:xfrm>
          <a:prstGeom prst="rect">
            <a:avLst/>
          </a:prstGeom>
          <a:noFill/>
          <a:ln w="34925">
            <a:solidFill>
              <a:srgbClr val="0B0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 name="日期占位符 1"/>
          <p:cNvSpPr>
            <a:spLocks noGrp="1"/>
          </p:cNvSpPr>
          <p:nvPr>
            <p:custDataLst>
              <p:tags r:id="rId12"/>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5" name="页脚占位符 4"/>
          <p:cNvSpPr>
            <a:spLocks noGrp="1"/>
          </p:cNvSpPr>
          <p:nvPr>
            <p:custDataLst>
              <p:tags r:id="rId13"/>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4" name="灯片编号占位符 3"/>
          <p:cNvSpPr>
            <a:spLocks noGrp="1"/>
          </p:cNvSpPr>
          <p:nvPr>
            <p:custDataLst>
              <p:tags r:id="rId14"/>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2" name="矩形 11"/>
          <p:cNvSpPr/>
          <p:nvPr>
            <p:custDataLst>
              <p:tags r:id="rId7"/>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3" name="直接连接符 12"/>
          <p:cNvCxnSpPr/>
          <p:nvPr>
            <p:custDataLst>
              <p:tags r:id="rId8"/>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9"/>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0"/>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1"/>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itle 6"/>
          <p:cNvSpPr txBox="1"/>
          <p:nvPr>
            <p:custDataLst>
              <p:tags r:id="rId12"/>
            </p:custDataLst>
          </p:nvPr>
        </p:nvSpPr>
        <p:spPr>
          <a:xfrm>
            <a:off x="758825" y="735330"/>
            <a:ext cx="10733405" cy="5651500"/>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buFont typeface="Wingdings" panose="05000000000000000000" charset="0"/>
            </a:pPr>
            <a:r>
              <a:rPr lang="zh-CN" altLang="en-US" sz="2000" b="1"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实验内容</a:t>
            </a:r>
            <a:endParaRPr lang="zh-CN" altLang="en-US" sz="2000" b="1"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55600" lvl="0" indent="-355600" algn="l" fontAlgn="ctr">
              <a:lnSpc>
                <a:spcPct val="120000"/>
              </a:lnSpc>
              <a:spcBef>
                <a:spcPts val="0"/>
              </a:spcBef>
              <a:spcAft>
                <a:spcPts val="800"/>
              </a:spcAft>
              <a:buSzPct val="100000"/>
              <a:buFont typeface="Wingdings" panose="05000000000000000000" charset="0"/>
              <a:buChar char="l"/>
            </a:pPr>
            <a:r>
              <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将B4区的二片74HC244中数据读出、写入二片74HC273中；然后逐一点亮挂在74HC273上的16个发光二级管；循环执行</a:t>
            </a:r>
            <a:endParaRPr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连接线路验证功能，熟悉它的使用方法。</a:t>
            </a:r>
            <a:endPar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algn="l" defTabSz="913765" fontAlgn="ctr">
              <a:lnSpc>
                <a:spcPct val="120000"/>
              </a:lnSpc>
              <a:spcBef>
                <a:spcPts val="0"/>
              </a:spcBef>
              <a:spcAft>
                <a:spcPts val="800"/>
              </a:spcAft>
              <a:buClrTx/>
              <a:buSzTx/>
              <a:buFont typeface="Wingdings" panose="05000000000000000000" charset="0"/>
            </a:pPr>
            <a:r>
              <a:rPr lang="zh-CN" altLang="en-US" sz="2000" b="1"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实验步骤</a:t>
            </a:r>
            <a:endParaRPr lang="zh-CN" altLang="en-US" sz="2000" b="1"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画出程序流程图编写并调试程序</a:t>
            </a:r>
            <a:endPar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根据实验指导书或者是星研软件提示进行接线</a:t>
            </a:r>
            <a:endParaRPr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lvl="0" indent="0" algn="l" fontAlgn="ctr">
              <a:lnSpc>
                <a:spcPct val="120000"/>
              </a:lnSpc>
              <a:spcBef>
                <a:spcPts val="0"/>
              </a:spcBef>
              <a:spcAft>
                <a:spcPts val="800"/>
              </a:spcAft>
              <a:buSzPct val="100000"/>
              <a:buFont typeface="Wingdings" panose="05000000000000000000" charset="0"/>
            </a:pPr>
            <a:r>
              <a:rPr lang="zh-CN" altLang="en-US" sz="2000" b="1"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实验验收</a:t>
            </a:r>
            <a:r>
              <a:rPr lang="zh-CN" altLang="en-US" sz="18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（先流水灯，再停留在开关状态所控制的发光二极管的状态，等待下次开关变化）</a:t>
            </a:r>
            <a:endParaRPr lang="zh-CN" altLang="en-US" sz="2000" spc="12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lang="zh-CN"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连线正确，代码正常实现相关功能：循环点亮16个发光二级管，拨动开关状态是否与点亮的发光二极管一致</a:t>
            </a:r>
            <a:endParaRPr lang="zh-CN"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lang="zh-CN"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解释程序代码以及回答老师提问</a:t>
            </a:r>
            <a:endParaRPr lang="zh-CN"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lang="zh-CN" altLang="en-US" spc="12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实验现象：先过</a:t>
            </a:r>
            <a:r>
              <a:rPr lang="zh-CN" altLang="en-US" b="1" spc="12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一遍</a:t>
            </a:r>
            <a:r>
              <a:rPr lang="zh-CN" altLang="en-US" spc="12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流水灯，再停留在开关状态所控制的发光二极管的状态，等待下次开关变化</a:t>
            </a:r>
            <a:endParaRPr lang="zh-CN" altLang="en-US" spc="12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lang="zh-CN"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流水灯的初始状态为只亮第一个灯，从左依次亮到右边</a:t>
            </a:r>
            <a:endParaRPr lang="zh-CN"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r>
              <a:rPr lang="zh-CN"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一个开关也不拨的状态下，走完流水灯，直接全灭灯</a:t>
            </a:r>
            <a:endParaRPr lang="zh-CN"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Arial" panose="020B0604020202020204" pitchFamily="34" charset="0"/>
              <a:buChar char="○"/>
            </a:pPr>
            <a:endParaRPr lang="zh-CN"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5" name="图片 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 name="矩形 5"/>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6" name="文本框 15"/>
          <p:cNvSpPr txBox="1"/>
          <p:nvPr>
            <p:custDataLst>
              <p:tags r:id="rId8"/>
            </p:custDataLst>
          </p:nvPr>
        </p:nvSpPr>
        <p:spPr>
          <a:xfrm>
            <a:off x="1040130" y="1141730"/>
            <a:ext cx="10111740" cy="4318000"/>
          </a:xfrm>
          <a:prstGeom prst="rect">
            <a:avLst/>
          </a:prstGeom>
          <a:noFill/>
        </p:spPr>
        <p:txBody>
          <a:bodyPr vert="horz" lIns="90000" tIns="46800" rIns="90000" bIns="46800" rtlCol="0" anchor="ctr">
            <a:normAutofit lnSpcReduction="2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fontAlgn="auto">
              <a:lnSpc>
                <a:spcPct val="120000"/>
              </a:lnSpc>
              <a:buClr>
                <a:schemeClr val="tx1">
                  <a:lumMod val="95000"/>
                  <a:lumOff val="5000"/>
                </a:schemeClr>
              </a:buClr>
              <a:buSzPct val="100000"/>
              <a:buFont typeface="+mj-ea"/>
              <a:buNone/>
            </a:pPr>
            <a:r>
              <a:rPr sz="2100" b="1" spc="13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实验扩展及思考</a:t>
            </a:r>
            <a:endParaRPr sz="2100" b="1" spc="13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SzPct val="100000"/>
              <a:buFont typeface="Calibri Light" panose="020F0302020204030204" charset="0"/>
              <a:buAutoNum type="arabicPeriod"/>
            </a:pPr>
            <a:r>
              <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请按照字、字节方式画出读（74HC244）写（74HC273）的时序。（选做）</a:t>
            </a:r>
            <a:endPar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SzPct val="100000"/>
              <a:buFont typeface="Calibri Light" panose="020F0302020204030204" charset="0"/>
              <a:buAutoNum type="arabicPeriod"/>
            </a:pPr>
            <a:r>
              <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以上程序中，使用16位方式读写外设，请按照8位方式，重编程序。（选做）</a:t>
            </a:r>
            <a:endPar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SzPct val="100000"/>
              <a:buFont typeface="Calibri Light" panose="020F0302020204030204" charset="0"/>
              <a:buAutoNum type="arabicPeriod"/>
            </a:pPr>
            <a:r>
              <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绘制本实验的详细实验电路图原理图。</a:t>
            </a:r>
            <a:endParaRPr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711200" lvl="1" indent="-342900" algn="l" fontAlgn="ctr">
              <a:lnSpc>
                <a:spcPct val="120000"/>
              </a:lnSpc>
              <a:spcAft>
                <a:spcPts val="800"/>
              </a:spcAft>
              <a:buSzPct val="100000"/>
              <a:buFont typeface="Calibri Light" panose="020F0302020204030204" charset="0"/>
              <a:buAutoNum type="arabicPeriod"/>
            </a:pPr>
            <a:r>
              <a:rPr lang="zh-CN"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思考</a:t>
            </a:r>
            <a:r>
              <a:rPr lang="en-US" altLang="zh-CN"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A</a:t>
            </a:r>
            <a:r>
              <a:rPr lang="zh-CN" altLang="en-US"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和</a:t>
            </a:r>
            <a:r>
              <a:rPr lang="en-US" altLang="zh-CN"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B</a:t>
            </a:r>
            <a:r>
              <a:rPr lang="zh-CN" altLang="en-US"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两种状态的区别：</a:t>
            </a:r>
            <a:endParaRPr lang="zh-CN" altLang="en-US" sz="1900" spc="11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368300" lvl="1" indent="0" algn="l" fontAlgn="ctr">
              <a:lnSpc>
                <a:spcPct val="120000"/>
              </a:lnSpc>
              <a:spcAft>
                <a:spcPts val="800"/>
              </a:spcAft>
              <a:buSzPct val="100000"/>
              <a:buFont typeface="Calibri Light" panose="020F0302020204030204" charset="0"/>
              <a:buNone/>
            </a:pPr>
            <a:r>
              <a:rPr sz="1900" spc="110">
                <a:solidFill>
                  <a:srgbClr val="FF0000"/>
                </a:solidFill>
                <a:latin typeface="微软雅黑" panose="020B0503020204020204" charset="-122"/>
                <a:ea typeface="微软雅黑" panose="020B0503020204020204" charset="-122"/>
                <a:cs typeface="微软雅黑" panose="020B0503020204020204" charset="-122"/>
                <a:sym typeface="+mn-ea"/>
              </a:rPr>
              <a:t>A:开关变化时，先流水灯，再停留在开关状态所控制的发光二极管的状态，等待下次开关变化</a:t>
            </a:r>
            <a:endParaRPr sz="1900" spc="11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68300" lvl="1" indent="0" algn="l" fontAlgn="ctr">
              <a:lnSpc>
                <a:spcPct val="120000"/>
              </a:lnSpc>
              <a:spcAft>
                <a:spcPts val="800"/>
              </a:spcAft>
              <a:buSzPct val="100000"/>
              <a:buFont typeface="Calibri Light" panose="020F0302020204030204" charset="0"/>
              <a:buNone/>
            </a:pPr>
            <a:r>
              <a:rPr sz="1900" spc="110">
                <a:solidFill>
                  <a:srgbClr val="FF0000"/>
                </a:solidFill>
                <a:latin typeface="微软雅黑" panose="020B0503020204020204" charset="-122"/>
                <a:ea typeface="微软雅黑" panose="020B0503020204020204" charset="-122"/>
                <a:cs typeface="微软雅黑" panose="020B0503020204020204" charset="-122"/>
                <a:sym typeface="+mn-ea"/>
              </a:rPr>
              <a:t>B:开关变化时，先闪烁开关状态所控制的发光二极管的状态，再流水灯，等待下次开关变化</a:t>
            </a:r>
            <a:endParaRPr sz="1900" spc="11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0" lvl="0" algn="l">
              <a:lnSpc>
                <a:spcPct val="120000"/>
              </a:lnSpc>
              <a:spcAft>
                <a:spcPts val="800"/>
              </a:spcAft>
              <a:buClr>
                <a:schemeClr val="tx1">
                  <a:lumMod val="95000"/>
                  <a:lumOff val="5000"/>
                </a:schemeClr>
              </a:buClr>
              <a:buSzTx/>
              <a:buNone/>
            </a:pPr>
            <a:r>
              <a:rPr sz="2100" b="1" spc="13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实验报告</a:t>
            </a:r>
            <a:endParaRPr sz="2100" b="1" spc="13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0" lvl="0" algn="l">
              <a:lnSpc>
                <a:spcPct val="120000"/>
              </a:lnSpc>
              <a:spcAft>
                <a:spcPts val="800"/>
              </a:spcAft>
              <a:buClr>
                <a:schemeClr val="tx1">
                  <a:lumMod val="95000"/>
                  <a:lumOff val="5000"/>
                </a:schemeClr>
              </a:buClr>
              <a:buSzTx/>
              <a:buNone/>
            </a:pPr>
            <a:r>
              <a:rPr lang="zh-CN" sz="1700"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画出程序框图，源程序及注释，描述程序结果，以及其他报告必要项</a:t>
            </a:r>
            <a:endParaRPr lang="zh-CN" sz="1700" spc="9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矩形 8"/>
          <p:cNvSpPr/>
          <p:nvPr>
            <p:custDataLst>
              <p:tags r:id="rId9"/>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4" name="矩形 13"/>
          <p:cNvSpPr/>
          <p:nvPr>
            <p:custDataLst>
              <p:tags r:id="rId10"/>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2" name="日期占位符 1"/>
          <p:cNvSpPr>
            <a:spLocks noGrp="1"/>
          </p:cNvSpPr>
          <p:nvPr>
            <p:custDataLst>
              <p:tags r:id="rId11"/>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2"/>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3"/>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cs typeface="微软雅黑" panose="020B0503020204020204" charset="-122"/>
                <a:sym typeface="+mn-ea"/>
              </a:rPr>
              <a:t>实验四  8255控制交通灯实验</a:t>
            </a:r>
            <a:endParaRPr>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669882" y="952508"/>
            <a:ext cx="10852237" cy="5388907"/>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一、实验目的与要求</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1、了解8255芯片的工作原理，熟悉其初始化编程方法以及输入、输出程序设计技巧。学会使用8255并行接口芯片实现各种控制功能，如本实验（控制交通灯）等。</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2、熟悉8255内部结构和与8086的接口逻辑，熟悉8255芯片的3种工作方式以及控制字格式。</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3、认真预习本节实验内容，尝试自行编写程序，填写实验报告。</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二、实验设备</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SUN系列实验仪一套、PC机一台</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三、实验内容</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1、编写程序：使用8255的PA0..2、PA4..6控制LED指示灯，实现一个十字路口的交通灯功能。</a:t>
            </a:r>
            <a:r>
              <a:rPr>
                <a:solidFill>
                  <a:srgbClr val="FF0000"/>
                </a:solidFill>
                <a:latin typeface="微软雅黑" panose="020B0503020204020204" charset="-122"/>
                <a:ea typeface="微软雅黑" panose="020B0503020204020204" charset="-122"/>
                <a:cs typeface="微软雅黑" panose="020B0503020204020204" charset="-122"/>
                <a:sym typeface="+mn-ea"/>
              </a:rPr>
              <a:t>（注意延时按照</a:t>
            </a:r>
            <a:r>
              <a:rPr lang="en-US" altLang="zh-CN">
                <a:solidFill>
                  <a:srgbClr val="FF0000"/>
                </a:solidFill>
                <a:latin typeface="微软雅黑" panose="020B0503020204020204" charset="-122"/>
                <a:ea typeface="微软雅黑" panose="020B0503020204020204" charset="-122"/>
                <a:cs typeface="微软雅黑" panose="020B0503020204020204" charset="-122"/>
                <a:sym typeface="+mn-ea"/>
              </a:rPr>
              <a:t>A</a:t>
            </a:r>
            <a:r>
              <a:rPr>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a:solidFill>
                  <a:srgbClr val="FF0000"/>
                </a:solidFill>
                <a:latin typeface="微软雅黑" panose="020B0503020204020204" charset="-122"/>
                <a:ea typeface="微软雅黑" panose="020B0503020204020204" charset="-122"/>
                <a:cs typeface="微软雅黑" panose="020B0503020204020204" charset="-122"/>
                <a:sym typeface="+mn-ea"/>
              </a:rPr>
              <a:t>B</a:t>
            </a:r>
            <a:r>
              <a:rPr>
                <a:solidFill>
                  <a:srgbClr val="FF0000"/>
                </a:solidFill>
                <a:latin typeface="微软雅黑" panose="020B0503020204020204" charset="-122"/>
                <a:ea typeface="微软雅黑" panose="020B0503020204020204" charset="-122"/>
                <a:cs typeface="微软雅黑" panose="020B0503020204020204" charset="-122"/>
                <a:sym typeface="+mn-ea"/>
              </a:rPr>
              <a:t>组实现）</a:t>
            </a:r>
            <a:endParaRPr>
              <a:solidFill>
                <a:srgbClr val="FF0000"/>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2、连接线路验证8255的功能，熟悉它的使用方法。</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grpSp>
        <p:nvGrpSpPr>
          <p:cNvPr id="70658" name="组合 10"/>
          <p:cNvGrpSpPr/>
          <p:nvPr/>
        </p:nvGrpSpPr>
        <p:grpSpPr>
          <a:xfrm>
            <a:off x="11250613" y="5954713"/>
            <a:ext cx="733425" cy="719137"/>
            <a:chOff x="293370" y="5827395"/>
            <a:chExt cx="734695" cy="720090"/>
          </a:xfrm>
        </p:grpSpPr>
        <p:sp>
          <p:nvSpPr>
            <p:cNvPr id="23" name="椭圆 11"/>
            <p:cNvSpPr/>
            <p:nvPr>
              <p:custDataLst>
                <p:tags r:id="rId7"/>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4" name="椭圆 12"/>
            <p:cNvSpPr/>
            <p:nvPr>
              <p:custDataLst>
                <p:tags r:id="rId8"/>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5" name="椭圆 13"/>
            <p:cNvSpPr/>
            <p:nvPr>
              <p:custDataLst>
                <p:tags r:id="rId9"/>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
        <p:nvSpPr>
          <p:cNvPr id="10" name="文本框 4"/>
          <p:cNvSpPr txBox="1"/>
          <p:nvPr>
            <p:custDataLst>
              <p:tags r:id="rId10"/>
            </p:custDataLst>
          </p:nvPr>
        </p:nvSpPr>
        <p:spPr>
          <a:xfrm>
            <a:off x="409575" y="177800"/>
            <a:ext cx="4210050" cy="762000"/>
          </a:xfrm>
          <a:prstGeom prst="rect">
            <a:avLst/>
          </a:prstGeom>
          <a:noFill/>
        </p:spPr>
        <p:txBody>
          <a:bodyPr wrap="square" lIns="63500" tIns="25400" rIns="63500" bIns="25400" rtlCol="0" anchor="b" anchorCtr="0">
            <a:normAutofit/>
          </a:bodyPr>
          <a:p>
            <a:pPr fontAlgn="auto">
              <a:spcBef>
                <a:spcPts val="0"/>
              </a:spcBef>
              <a:spcAft>
                <a:spcPts val="0"/>
              </a:spcAft>
              <a:buSzPct val="100000"/>
              <a:buNone/>
            </a:pPr>
            <a:r>
              <a:rPr lang="zh-CN" altLang="en-US" sz="4000" b="1" spc="240" noProof="1">
                <a:solidFill>
                  <a:schemeClr val="accent1"/>
                </a:solidFill>
                <a:latin typeface="汉仪旗黑-85S" panose="00020600040101010101" pitchFamily="18" charset="-122"/>
                <a:ea typeface="汉仪旗黑-85S" panose="00020600040101010101" pitchFamily="18" charset="-122"/>
                <a:cs typeface="+mn-cs"/>
                <a:sym typeface="+mn-ea"/>
              </a:rPr>
              <a:t>实验内容讲解</a:t>
            </a:r>
            <a:endParaRPr lang="zh-CN" altLang="en-US" sz="4000" b="1" spc="240" noProof="1">
              <a:solidFill>
                <a:schemeClr val="accent1"/>
              </a:solidFill>
              <a:latin typeface="汉仪旗黑-85S" panose="00020600040101010101" pitchFamily="18" charset="-122"/>
              <a:ea typeface="汉仪旗黑-85S" panose="00020600040101010101" pitchFamily="18" charset="-122"/>
              <a:cs typeface="+mn-cs"/>
              <a:sym typeface="+mn-ea"/>
            </a:endParaRPr>
          </a:p>
        </p:txBody>
      </p:sp>
      <p:sp>
        <p:nvSpPr>
          <p:cNvPr id="12" name="Title 6"/>
          <p:cNvSpPr txBox="1"/>
          <p:nvPr>
            <p:custDataLst>
              <p:tags r:id="rId11"/>
            </p:custDataLst>
          </p:nvPr>
        </p:nvSpPr>
        <p:spPr>
          <a:xfrm>
            <a:off x="258445" y="1061720"/>
            <a:ext cx="7281545" cy="550608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trike="noStrike" spc="18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红绿灯的亮灭规律：</a:t>
            </a:r>
            <a:endParaRPr lang="zh-CN" altLang="en-US" sz="2000" strike="noStrike" spc="18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十字路口1、3为南北方向，2、4为东西方向，初始状态灯全灭</a:t>
            </a:r>
            <a:endPar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2、4路口的绿灯亮，1、3路口的红灯亮，延时</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持续</a:t>
            </a:r>
            <a:r>
              <a:rPr lang="en-US" altLang="zh-CN"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4/6</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秒，</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2、4路口的绿灯闪烁，闪烁3次</a:t>
            </a:r>
            <a:endPar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z="1800"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2、4</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路口的黄灯亮，持续</a:t>
            </a:r>
            <a:r>
              <a:rPr lang="en-US" altLang="zh-CN" sz="1800" strike="noStrike" spc="160" noProof="1">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4/6</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秒</a:t>
            </a:r>
            <a:endPar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04800" lvl="1" indent="0" algn="l" fontAlgn="ctr">
              <a:lnSpc>
                <a:spcPct val="120000"/>
              </a:lnSpc>
              <a:spcBef>
                <a:spcPts val="0"/>
              </a:spcBef>
              <a:spcAft>
                <a:spcPts val="800"/>
              </a:spcAft>
              <a:buClr>
                <a:srgbClr val="44B0C5"/>
              </a:buClr>
              <a:buSzTx/>
              <a:buFont typeface="Wingdings" panose="05000000000000000000" charset="0"/>
              <a:buNone/>
            </a:pPr>
            <a:r>
              <a:rPr lang="zh-CN" altLang="en-US" spc="160" dirty="0" smtClean="0">
                <a:ln w="3175">
                  <a:noFill/>
                  <a:prstDash val="dash"/>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（以上两个状态</a:t>
            </a:r>
            <a:r>
              <a:rPr lang="en-US" altLang="zh-CN" spc="160" dirty="0" smtClean="0">
                <a:ln w="3175">
                  <a:noFill/>
                  <a:prstDash val="dash"/>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1,3</a:t>
            </a:r>
            <a:r>
              <a:rPr lang="zh-CN" altLang="en-US" spc="160" dirty="0" smtClean="0">
                <a:ln w="3175">
                  <a:noFill/>
                  <a:prstDash val="dash"/>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方向红灯长亮，绿灯闪烁时间包含在延时中）</a:t>
            </a:r>
            <a:endPar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z="1800"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2、4</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路口的红灯亮，</a:t>
            </a:r>
            <a:r>
              <a:rPr lang="zh-CN" altLang="en-US" sz="1800"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1、3</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路口的绿灯亮，延时</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持续</a:t>
            </a:r>
            <a:r>
              <a:rPr lang="en-US" altLang="zh-CN"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4/6</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秒，</a:t>
            </a:r>
            <a:r>
              <a:rPr lang="zh-CN" altLang="en-US" sz="1800"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1、3</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路口的绿灯</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闪烁，闪烁3次</a:t>
            </a:r>
            <a:endPar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z="1800"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1、3</a:t>
            </a:r>
            <a:r>
              <a:rPr lang="zh-CN" altLang="en-US" sz="1800"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路口的</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黄灯亮，持续</a:t>
            </a:r>
            <a:r>
              <a:rPr lang="en-US" altLang="zh-CN" spc="16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4/6</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秒</a:t>
            </a:r>
            <a:endPar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04800" lvl="1" algn="l" fontAlgn="ctr">
              <a:lnSpc>
                <a:spcPct val="120000"/>
              </a:lnSpc>
              <a:spcBef>
                <a:spcPts val="0"/>
              </a:spcBef>
              <a:spcAft>
                <a:spcPts val="800"/>
              </a:spcAft>
              <a:buClr>
                <a:srgbClr val="44B0C5"/>
              </a:buClr>
              <a:buSzTx/>
              <a:buFont typeface="Wingdings" panose="05000000000000000000" charset="0"/>
              <a:buNone/>
            </a:pPr>
            <a:r>
              <a:rPr lang="zh-CN" altLang="en-US" sz="1800" strike="noStrike" spc="160" noProof="1" dirty="0" smtClean="0">
                <a:ln w="3175">
                  <a:noFill/>
                  <a:prstDash val="dash"/>
                </a:ln>
                <a:solidFill>
                  <a:srgbClr val="FF0000"/>
                </a:solidFill>
                <a:effectLst/>
                <a:uFillTx/>
                <a:latin typeface="微软雅黑" panose="020B0503020204020204" charset="-122"/>
                <a:ea typeface="微软雅黑" panose="020B0503020204020204" charset="-122"/>
                <a:cs typeface="微软雅黑" panose="020B0503020204020204" charset="-122"/>
                <a:sym typeface="+mn-ea"/>
              </a:rPr>
              <a:t>（以上两个状态2,4方向红灯长亮，绿灯闪烁时间包含在延时中）</a:t>
            </a:r>
            <a:endParaRPr lang="zh-CN" altLang="en-US" sz="1800" strike="noStrike" spc="160" noProof="1" dirty="0" smtClean="0">
              <a:ln w="3175">
                <a:noFill/>
                <a:prstDash val="dash"/>
              </a:ln>
              <a:solidFill>
                <a:srgbClr val="FF0000"/>
              </a:solidFill>
              <a:effectLst/>
              <a:uFillTx/>
              <a:latin typeface="微软雅黑" panose="020B0503020204020204" charset="-122"/>
              <a:ea typeface="微软雅黑" panose="020B0503020204020204" charset="-122"/>
              <a:cs typeface="微软雅黑" panose="020B0503020204020204" charset="-122"/>
              <a:sym typeface="+mn-ea"/>
            </a:endParaRPr>
          </a:p>
          <a:p>
            <a:pPr marL="590550" lvl="1" indent="-285750" algn="l" fontAlgn="ctr">
              <a:lnSpc>
                <a:spcPct val="120000"/>
              </a:lnSpc>
              <a:spcBef>
                <a:spcPts val="0"/>
              </a:spcBef>
              <a:spcAft>
                <a:spcPts val="800"/>
              </a:spcAft>
              <a:buClr>
                <a:srgbClr val="44B0C5"/>
              </a:buClr>
              <a:buSzTx/>
              <a:buFont typeface="Wingdings" panose="05000000000000000000" charset="0"/>
              <a:buChar char=""/>
            </a:pPr>
            <a:r>
              <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切换到</a:t>
            </a:r>
            <a:r>
              <a:rPr lang="zh-CN" altLang="en-US" spc="16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2、4</a:t>
            </a:r>
            <a:r>
              <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方向，重复以上过程</a:t>
            </a:r>
            <a:endParaRPr lang="zh-CN" altLang="en-US" strike="noStrike" spc="160" noProof="1">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70664" name="组合 60"/>
          <p:cNvGrpSpPr/>
          <p:nvPr>
            <p:custDataLst>
              <p:tags r:id="rId12"/>
            </p:custDataLst>
          </p:nvPr>
        </p:nvGrpSpPr>
        <p:grpSpPr>
          <a:xfrm>
            <a:off x="7210425" y="1706563"/>
            <a:ext cx="4210050" cy="3962400"/>
            <a:chOff x="3229" y="597"/>
            <a:chExt cx="7986" cy="8010"/>
          </a:xfrm>
        </p:grpSpPr>
        <p:grpSp>
          <p:nvGrpSpPr>
            <p:cNvPr id="70665" name="组合 32"/>
            <p:cNvGrpSpPr/>
            <p:nvPr/>
          </p:nvGrpSpPr>
          <p:grpSpPr>
            <a:xfrm>
              <a:off x="6660" y="597"/>
              <a:ext cx="4553" cy="2851"/>
              <a:chOff x="6660" y="597"/>
              <a:chExt cx="4553" cy="2851"/>
            </a:xfrm>
          </p:grpSpPr>
          <p:grpSp>
            <p:nvGrpSpPr>
              <p:cNvPr id="70666" name="组合 1"/>
              <p:cNvGrpSpPr/>
              <p:nvPr/>
            </p:nvGrpSpPr>
            <p:grpSpPr>
              <a:xfrm rot="5400000">
                <a:off x="8377" y="596"/>
                <a:ext cx="2835" cy="2835"/>
                <a:chOff x="3867" y="1189"/>
                <a:chExt cx="2835" cy="2835"/>
              </a:xfrm>
            </p:grpSpPr>
            <p:cxnSp>
              <p:nvCxnSpPr>
                <p:cNvPr id="3" name="直接连接符 2"/>
                <p:cNvCxnSpPr/>
                <p:nvPr>
                  <p:custDataLst>
                    <p:tags r:id="rId13"/>
                  </p:custDataLst>
                </p:nvPr>
              </p:nvCxnSpPr>
              <p:spPr>
                <a:xfrm>
                  <a:off x="6688" y="1189"/>
                  <a:ext cx="0" cy="2835"/>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4"/>
                  </p:custDataLst>
                </p:nvPr>
              </p:nvCxnSpPr>
              <p:spPr>
                <a:xfrm flipH="1">
                  <a:off x="3867" y="4003"/>
                  <a:ext cx="2835" cy="0"/>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grpSp>
          <p:grpSp>
            <p:nvGrpSpPr>
              <p:cNvPr id="70669" name="组合 31"/>
              <p:cNvGrpSpPr/>
              <p:nvPr/>
            </p:nvGrpSpPr>
            <p:grpSpPr>
              <a:xfrm>
                <a:off x="6660" y="2871"/>
                <a:ext cx="1731" cy="577"/>
                <a:chOff x="12102" y="2842"/>
                <a:chExt cx="2192" cy="730"/>
              </a:xfrm>
            </p:grpSpPr>
            <p:sp>
              <p:nvSpPr>
                <p:cNvPr id="28" name="矩形 27"/>
                <p:cNvSpPr/>
                <p:nvPr>
                  <p:custDataLst>
                    <p:tags r:id="rId15"/>
                  </p:custDataLst>
                </p:nvPr>
              </p:nvSpPr>
              <p:spPr>
                <a:xfrm>
                  <a:off x="12102" y="2842"/>
                  <a:ext cx="2193" cy="730"/>
                </a:xfrm>
                <a:prstGeom prst="rect">
                  <a:avLst/>
                </a:prstGeom>
                <a:solidFill>
                  <a:schemeClr val="dk1">
                    <a:lumMod val="50000"/>
                    <a:lumOff val="50000"/>
                  </a:schemeClr>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auto">
                    <a:buClrTx/>
                    <a:buSzTx/>
                    <a:buFontTx/>
                  </a:pPr>
                  <a:endParaRPr lang="zh-CN" altLang="en-US" strike="noStrike" noProof="1">
                    <a:solidFill>
                      <a:schemeClr val="lt1"/>
                    </a:solidFill>
                    <a:latin typeface="微软雅黑" panose="020B0503020204020204" charset="-122"/>
                    <a:ea typeface="微软雅黑" panose="020B0503020204020204" charset="-122"/>
                    <a:sym typeface="+mn-ea"/>
                  </a:endParaRPr>
                </a:p>
              </p:txBody>
            </p:sp>
            <p:sp>
              <p:nvSpPr>
                <p:cNvPr id="29" name="椭圆 28"/>
                <p:cNvSpPr/>
                <p:nvPr>
                  <p:custDataLst>
                    <p:tags r:id="rId16"/>
                  </p:custDataLst>
                </p:nvPr>
              </p:nvSpPr>
              <p:spPr>
                <a:xfrm>
                  <a:off x="12123" y="2858"/>
                  <a:ext cx="698" cy="698"/>
                </a:xfrm>
                <a:prstGeom prst="ellipse">
                  <a:avLst/>
                </a:prstGeom>
                <a:solidFill>
                  <a:srgbClr val="FF00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30" name="椭圆 29"/>
                <p:cNvSpPr/>
                <p:nvPr>
                  <p:custDataLst>
                    <p:tags r:id="rId17"/>
                  </p:custDataLst>
                </p:nvPr>
              </p:nvSpPr>
              <p:spPr>
                <a:xfrm>
                  <a:off x="12850" y="2858"/>
                  <a:ext cx="698" cy="698"/>
                </a:xfrm>
                <a:prstGeom prst="ellipse">
                  <a:avLst/>
                </a:prstGeom>
                <a:solidFill>
                  <a:srgbClr val="FFFF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31" name="椭圆 30"/>
                <p:cNvSpPr/>
                <p:nvPr>
                  <p:custDataLst>
                    <p:tags r:id="rId18"/>
                  </p:custDataLst>
                </p:nvPr>
              </p:nvSpPr>
              <p:spPr>
                <a:xfrm>
                  <a:off x="13577" y="2858"/>
                  <a:ext cx="698" cy="698"/>
                </a:xfrm>
                <a:prstGeom prst="ellipse">
                  <a:avLst/>
                </a:prstGeom>
                <a:solidFill>
                  <a:srgbClr val="00B05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grpSp>
        </p:grpSp>
        <p:grpSp>
          <p:nvGrpSpPr>
            <p:cNvPr id="70674" name="组合 33"/>
            <p:cNvGrpSpPr/>
            <p:nvPr/>
          </p:nvGrpSpPr>
          <p:grpSpPr>
            <a:xfrm rot="5400000">
              <a:off x="7513" y="4877"/>
              <a:ext cx="4553" cy="2851"/>
              <a:chOff x="6660" y="597"/>
              <a:chExt cx="4553" cy="2851"/>
            </a:xfrm>
          </p:grpSpPr>
          <p:grpSp>
            <p:nvGrpSpPr>
              <p:cNvPr id="70675" name="组合 34"/>
              <p:cNvGrpSpPr/>
              <p:nvPr/>
            </p:nvGrpSpPr>
            <p:grpSpPr>
              <a:xfrm rot="5400000">
                <a:off x="8377" y="596"/>
                <a:ext cx="2835" cy="2835"/>
                <a:chOff x="3867" y="1189"/>
                <a:chExt cx="2835" cy="2835"/>
              </a:xfrm>
            </p:grpSpPr>
            <p:cxnSp>
              <p:nvCxnSpPr>
                <p:cNvPr id="36" name="直接连接符 35"/>
                <p:cNvCxnSpPr/>
                <p:nvPr>
                  <p:custDataLst>
                    <p:tags r:id="rId19"/>
                  </p:custDataLst>
                </p:nvPr>
              </p:nvCxnSpPr>
              <p:spPr>
                <a:xfrm>
                  <a:off x="6688" y="1189"/>
                  <a:ext cx="0" cy="2835"/>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20"/>
                  </p:custDataLst>
                </p:nvPr>
              </p:nvCxnSpPr>
              <p:spPr>
                <a:xfrm flipH="1">
                  <a:off x="3867" y="4003"/>
                  <a:ext cx="2835" cy="0"/>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grpSp>
          <p:grpSp>
            <p:nvGrpSpPr>
              <p:cNvPr id="70678" name="组合 37"/>
              <p:cNvGrpSpPr/>
              <p:nvPr/>
            </p:nvGrpSpPr>
            <p:grpSpPr>
              <a:xfrm>
                <a:off x="6660" y="2871"/>
                <a:ext cx="1731" cy="577"/>
                <a:chOff x="12102" y="2842"/>
                <a:chExt cx="2192" cy="730"/>
              </a:xfrm>
            </p:grpSpPr>
            <p:sp>
              <p:nvSpPr>
                <p:cNvPr id="39" name="矩形 38"/>
                <p:cNvSpPr/>
                <p:nvPr>
                  <p:custDataLst>
                    <p:tags r:id="rId21"/>
                  </p:custDataLst>
                </p:nvPr>
              </p:nvSpPr>
              <p:spPr>
                <a:xfrm>
                  <a:off x="12102" y="2842"/>
                  <a:ext cx="2193" cy="730"/>
                </a:xfrm>
                <a:prstGeom prst="rect">
                  <a:avLst/>
                </a:prstGeom>
                <a:solidFill>
                  <a:schemeClr val="dk1">
                    <a:lumMod val="50000"/>
                    <a:lumOff val="50000"/>
                  </a:schemeClr>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auto">
                    <a:buClrTx/>
                    <a:buSzTx/>
                    <a:buFontTx/>
                  </a:pPr>
                  <a:endParaRPr lang="zh-CN" altLang="en-US" strike="noStrike" noProof="1">
                    <a:solidFill>
                      <a:schemeClr val="lt1"/>
                    </a:solidFill>
                    <a:latin typeface="微软雅黑" panose="020B0503020204020204" charset="-122"/>
                    <a:ea typeface="微软雅黑" panose="020B0503020204020204" charset="-122"/>
                    <a:sym typeface="+mn-ea"/>
                  </a:endParaRPr>
                </a:p>
              </p:txBody>
            </p:sp>
            <p:sp>
              <p:nvSpPr>
                <p:cNvPr id="40" name="椭圆 39"/>
                <p:cNvSpPr/>
                <p:nvPr>
                  <p:custDataLst>
                    <p:tags r:id="rId22"/>
                  </p:custDataLst>
                </p:nvPr>
              </p:nvSpPr>
              <p:spPr>
                <a:xfrm>
                  <a:off x="12123" y="2858"/>
                  <a:ext cx="698" cy="698"/>
                </a:xfrm>
                <a:prstGeom prst="ellipse">
                  <a:avLst/>
                </a:prstGeom>
                <a:solidFill>
                  <a:srgbClr val="FF00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41" name="椭圆 40"/>
                <p:cNvSpPr/>
                <p:nvPr>
                  <p:custDataLst>
                    <p:tags r:id="rId23"/>
                  </p:custDataLst>
                </p:nvPr>
              </p:nvSpPr>
              <p:spPr>
                <a:xfrm>
                  <a:off x="12850" y="2858"/>
                  <a:ext cx="698" cy="698"/>
                </a:xfrm>
                <a:prstGeom prst="ellipse">
                  <a:avLst/>
                </a:prstGeom>
                <a:solidFill>
                  <a:srgbClr val="FFFF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42" name="椭圆 41"/>
                <p:cNvSpPr/>
                <p:nvPr>
                  <p:custDataLst>
                    <p:tags r:id="rId24"/>
                  </p:custDataLst>
                </p:nvPr>
              </p:nvSpPr>
              <p:spPr>
                <a:xfrm>
                  <a:off x="13577" y="2858"/>
                  <a:ext cx="698" cy="698"/>
                </a:xfrm>
                <a:prstGeom prst="ellipse">
                  <a:avLst/>
                </a:prstGeom>
                <a:solidFill>
                  <a:srgbClr val="00B05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grpSp>
        </p:grpSp>
        <p:grpSp>
          <p:nvGrpSpPr>
            <p:cNvPr id="70683" name="组合 42"/>
            <p:cNvGrpSpPr/>
            <p:nvPr/>
          </p:nvGrpSpPr>
          <p:grpSpPr>
            <a:xfrm rot="5400000" flipH="1" flipV="1">
              <a:off x="2377" y="1474"/>
              <a:ext cx="4553" cy="2851"/>
              <a:chOff x="6660" y="597"/>
              <a:chExt cx="4553" cy="2851"/>
            </a:xfrm>
          </p:grpSpPr>
          <p:grpSp>
            <p:nvGrpSpPr>
              <p:cNvPr id="70684" name="组合 43"/>
              <p:cNvGrpSpPr/>
              <p:nvPr/>
            </p:nvGrpSpPr>
            <p:grpSpPr>
              <a:xfrm rot="5400000">
                <a:off x="8377" y="596"/>
                <a:ext cx="2835" cy="2835"/>
                <a:chOff x="3867" y="1189"/>
                <a:chExt cx="2835" cy="2835"/>
              </a:xfrm>
            </p:grpSpPr>
            <p:cxnSp>
              <p:nvCxnSpPr>
                <p:cNvPr id="45" name="直接连接符 44"/>
                <p:cNvCxnSpPr/>
                <p:nvPr>
                  <p:custDataLst>
                    <p:tags r:id="rId25"/>
                  </p:custDataLst>
                </p:nvPr>
              </p:nvCxnSpPr>
              <p:spPr>
                <a:xfrm>
                  <a:off x="6688" y="1189"/>
                  <a:ext cx="0" cy="2835"/>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26"/>
                  </p:custDataLst>
                </p:nvPr>
              </p:nvCxnSpPr>
              <p:spPr>
                <a:xfrm flipH="1">
                  <a:off x="3867" y="4003"/>
                  <a:ext cx="2835" cy="0"/>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grpSp>
          <p:grpSp>
            <p:nvGrpSpPr>
              <p:cNvPr id="70687" name="组合 46"/>
              <p:cNvGrpSpPr/>
              <p:nvPr/>
            </p:nvGrpSpPr>
            <p:grpSpPr>
              <a:xfrm>
                <a:off x="6660" y="2871"/>
                <a:ext cx="1731" cy="577"/>
                <a:chOff x="12102" y="2842"/>
                <a:chExt cx="2192" cy="730"/>
              </a:xfrm>
            </p:grpSpPr>
            <p:sp>
              <p:nvSpPr>
                <p:cNvPr id="48" name="矩形 47"/>
                <p:cNvSpPr/>
                <p:nvPr>
                  <p:custDataLst>
                    <p:tags r:id="rId27"/>
                  </p:custDataLst>
                </p:nvPr>
              </p:nvSpPr>
              <p:spPr>
                <a:xfrm>
                  <a:off x="12102" y="2842"/>
                  <a:ext cx="2193" cy="730"/>
                </a:xfrm>
                <a:prstGeom prst="rect">
                  <a:avLst/>
                </a:prstGeom>
                <a:solidFill>
                  <a:schemeClr val="dk1">
                    <a:lumMod val="50000"/>
                    <a:lumOff val="50000"/>
                  </a:schemeClr>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auto">
                    <a:buClrTx/>
                    <a:buSzTx/>
                    <a:buFontTx/>
                  </a:pPr>
                  <a:endParaRPr lang="zh-CN" altLang="en-US" strike="noStrike" noProof="1">
                    <a:solidFill>
                      <a:schemeClr val="lt1"/>
                    </a:solidFill>
                    <a:latin typeface="微软雅黑" panose="020B0503020204020204" charset="-122"/>
                    <a:ea typeface="微软雅黑" panose="020B0503020204020204" charset="-122"/>
                    <a:sym typeface="+mn-ea"/>
                  </a:endParaRPr>
                </a:p>
              </p:txBody>
            </p:sp>
            <p:sp>
              <p:nvSpPr>
                <p:cNvPr id="49" name="椭圆 48"/>
                <p:cNvSpPr/>
                <p:nvPr>
                  <p:custDataLst>
                    <p:tags r:id="rId28"/>
                  </p:custDataLst>
                </p:nvPr>
              </p:nvSpPr>
              <p:spPr>
                <a:xfrm>
                  <a:off x="12123" y="2858"/>
                  <a:ext cx="698" cy="698"/>
                </a:xfrm>
                <a:prstGeom prst="ellipse">
                  <a:avLst/>
                </a:prstGeom>
                <a:solidFill>
                  <a:srgbClr val="FF00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50" name="椭圆 49"/>
                <p:cNvSpPr/>
                <p:nvPr>
                  <p:custDataLst>
                    <p:tags r:id="rId29"/>
                  </p:custDataLst>
                </p:nvPr>
              </p:nvSpPr>
              <p:spPr>
                <a:xfrm>
                  <a:off x="12850" y="2858"/>
                  <a:ext cx="698" cy="698"/>
                </a:xfrm>
                <a:prstGeom prst="ellipse">
                  <a:avLst/>
                </a:prstGeom>
                <a:solidFill>
                  <a:srgbClr val="FFFF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51" name="椭圆 50"/>
                <p:cNvSpPr/>
                <p:nvPr>
                  <p:custDataLst>
                    <p:tags r:id="rId30"/>
                  </p:custDataLst>
                </p:nvPr>
              </p:nvSpPr>
              <p:spPr>
                <a:xfrm>
                  <a:off x="13577" y="2858"/>
                  <a:ext cx="698" cy="698"/>
                </a:xfrm>
                <a:prstGeom prst="ellipse">
                  <a:avLst/>
                </a:prstGeom>
                <a:solidFill>
                  <a:srgbClr val="00B05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grpSp>
        </p:grpSp>
        <p:grpSp>
          <p:nvGrpSpPr>
            <p:cNvPr id="70692" name="组合 51"/>
            <p:cNvGrpSpPr/>
            <p:nvPr/>
          </p:nvGrpSpPr>
          <p:grpSpPr>
            <a:xfrm flipH="1" flipV="1">
              <a:off x="3258" y="5757"/>
              <a:ext cx="4553" cy="2851"/>
              <a:chOff x="6660" y="597"/>
              <a:chExt cx="4553" cy="2851"/>
            </a:xfrm>
          </p:grpSpPr>
          <p:grpSp>
            <p:nvGrpSpPr>
              <p:cNvPr id="70693" name="组合 52"/>
              <p:cNvGrpSpPr/>
              <p:nvPr/>
            </p:nvGrpSpPr>
            <p:grpSpPr>
              <a:xfrm rot="5400000">
                <a:off x="8377" y="596"/>
                <a:ext cx="2835" cy="2835"/>
                <a:chOff x="3867" y="1189"/>
                <a:chExt cx="2835" cy="2835"/>
              </a:xfrm>
            </p:grpSpPr>
            <p:cxnSp>
              <p:nvCxnSpPr>
                <p:cNvPr id="54" name="直接连接符 53"/>
                <p:cNvCxnSpPr/>
                <p:nvPr>
                  <p:custDataLst>
                    <p:tags r:id="rId31"/>
                  </p:custDataLst>
                </p:nvPr>
              </p:nvCxnSpPr>
              <p:spPr>
                <a:xfrm>
                  <a:off x="6688" y="1189"/>
                  <a:ext cx="0" cy="2835"/>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32"/>
                  </p:custDataLst>
                </p:nvPr>
              </p:nvCxnSpPr>
              <p:spPr>
                <a:xfrm flipH="1">
                  <a:off x="3867" y="4003"/>
                  <a:ext cx="2835" cy="0"/>
                </a:xfrm>
                <a:prstGeom prst="line">
                  <a:avLst/>
                </a:prstGeom>
                <a:ln w="60325" cmpd="sng">
                  <a:solidFill>
                    <a:schemeClr val="dk1"/>
                  </a:solidFill>
                  <a:prstDash val="solid"/>
                </a:ln>
              </p:spPr>
              <p:style>
                <a:lnRef idx="1">
                  <a:schemeClr val="accent1"/>
                </a:lnRef>
                <a:fillRef idx="0">
                  <a:schemeClr val="accent1"/>
                </a:fillRef>
                <a:effectRef idx="0">
                  <a:schemeClr val="accent1"/>
                </a:effectRef>
                <a:fontRef idx="minor">
                  <a:schemeClr val="tx1"/>
                </a:fontRef>
              </p:style>
            </p:cxnSp>
          </p:grpSp>
          <p:grpSp>
            <p:nvGrpSpPr>
              <p:cNvPr id="70696" name="组合 55"/>
              <p:cNvGrpSpPr/>
              <p:nvPr/>
            </p:nvGrpSpPr>
            <p:grpSpPr>
              <a:xfrm>
                <a:off x="6660" y="2871"/>
                <a:ext cx="1731" cy="577"/>
                <a:chOff x="12102" y="2842"/>
                <a:chExt cx="2192" cy="730"/>
              </a:xfrm>
            </p:grpSpPr>
            <p:sp>
              <p:nvSpPr>
                <p:cNvPr id="57" name="矩形 56"/>
                <p:cNvSpPr/>
                <p:nvPr>
                  <p:custDataLst>
                    <p:tags r:id="rId33"/>
                  </p:custDataLst>
                </p:nvPr>
              </p:nvSpPr>
              <p:spPr>
                <a:xfrm>
                  <a:off x="12102" y="2842"/>
                  <a:ext cx="2193" cy="730"/>
                </a:xfrm>
                <a:prstGeom prst="rect">
                  <a:avLst/>
                </a:prstGeom>
                <a:solidFill>
                  <a:schemeClr val="dk1">
                    <a:lumMod val="50000"/>
                    <a:lumOff val="50000"/>
                  </a:schemeClr>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auto">
                    <a:buClrTx/>
                    <a:buSzTx/>
                    <a:buFontTx/>
                  </a:pPr>
                  <a:endParaRPr lang="zh-CN" altLang="en-US" strike="noStrike" noProof="1">
                    <a:solidFill>
                      <a:schemeClr val="lt1"/>
                    </a:solidFill>
                    <a:latin typeface="微软雅黑" panose="020B0503020204020204" charset="-122"/>
                    <a:ea typeface="微软雅黑" panose="020B0503020204020204" charset="-122"/>
                    <a:sym typeface="+mn-ea"/>
                  </a:endParaRPr>
                </a:p>
              </p:txBody>
            </p:sp>
            <p:sp>
              <p:nvSpPr>
                <p:cNvPr id="58" name="椭圆 57"/>
                <p:cNvSpPr/>
                <p:nvPr>
                  <p:custDataLst>
                    <p:tags r:id="rId34"/>
                  </p:custDataLst>
                </p:nvPr>
              </p:nvSpPr>
              <p:spPr>
                <a:xfrm>
                  <a:off x="12123" y="2858"/>
                  <a:ext cx="698" cy="698"/>
                </a:xfrm>
                <a:prstGeom prst="ellipse">
                  <a:avLst/>
                </a:prstGeom>
                <a:solidFill>
                  <a:srgbClr val="FF00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59" name="椭圆 58"/>
                <p:cNvSpPr/>
                <p:nvPr>
                  <p:custDataLst>
                    <p:tags r:id="rId35"/>
                  </p:custDataLst>
                </p:nvPr>
              </p:nvSpPr>
              <p:spPr>
                <a:xfrm>
                  <a:off x="12850" y="2858"/>
                  <a:ext cx="698" cy="698"/>
                </a:xfrm>
                <a:prstGeom prst="ellipse">
                  <a:avLst/>
                </a:prstGeom>
                <a:solidFill>
                  <a:srgbClr val="FFFF0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sp>
              <p:nvSpPr>
                <p:cNvPr id="60" name="椭圆 59"/>
                <p:cNvSpPr/>
                <p:nvPr>
                  <p:custDataLst>
                    <p:tags r:id="rId36"/>
                  </p:custDataLst>
                </p:nvPr>
              </p:nvSpPr>
              <p:spPr>
                <a:xfrm>
                  <a:off x="13577" y="2858"/>
                  <a:ext cx="698" cy="698"/>
                </a:xfrm>
                <a:prstGeom prst="ellipse">
                  <a:avLst/>
                </a:prstGeom>
                <a:solidFill>
                  <a:srgbClr val="00B050"/>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solidFill>
                      <a:schemeClr val="lt1"/>
                    </a:solidFill>
                    <a:latin typeface="微软雅黑" panose="020B0503020204020204" charset="-122"/>
                    <a:ea typeface="微软雅黑" panose="020B0503020204020204" charset="-122"/>
                  </a:endParaRPr>
                </a:p>
              </p:txBody>
            </p:sp>
          </p:grpSp>
        </p:grpSp>
      </p:grpSp>
      <p:sp>
        <p:nvSpPr>
          <p:cNvPr id="70704" name="文本框 10"/>
          <p:cNvSpPr txBox="1"/>
          <p:nvPr>
            <p:custDataLst>
              <p:tags r:id="rId37"/>
            </p:custDataLst>
          </p:nvPr>
        </p:nvSpPr>
        <p:spPr>
          <a:xfrm>
            <a:off x="9115425" y="1981200"/>
            <a:ext cx="403225" cy="368300"/>
          </a:xfrm>
          <a:prstGeom prst="rect">
            <a:avLst/>
          </a:prstGeom>
          <a:noFill/>
          <a:ln w="9525">
            <a:noFill/>
          </a:ln>
        </p:spPr>
        <p:txBody>
          <a:bodyPr wrap="square" anchor="t" anchorCtr="0">
            <a:spAutoFit/>
          </a:bodyPr>
          <a:p>
            <a:r>
              <a:rPr lang="zh-CN" altLang="en-US">
                <a:solidFill>
                  <a:schemeClr val="dk1"/>
                </a:solidFill>
                <a:latin typeface="微软雅黑" panose="020B0503020204020204" charset="-122"/>
                <a:ea typeface="微软雅黑" panose="020B0503020204020204" charset="-122"/>
              </a:rPr>
              <a:t>北</a:t>
            </a:r>
            <a:endParaRPr lang="zh-CN" altLang="en-US">
              <a:solidFill>
                <a:schemeClr val="dk1"/>
              </a:solidFill>
              <a:latin typeface="微软雅黑" panose="020B0503020204020204" charset="-122"/>
              <a:ea typeface="微软雅黑" panose="020B0503020204020204" charset="-122"/>
            </a:endParaRPr>
          </a:p>
        </p:txBody>
      </p:sp>
      <p:sp>
        <p:nvSpPr>
          <p:cNvPr id="70705" name="文本框 25"/>
          <p:cNvSpPr txBox="1"/>
          <p:nvPr>
            <p:custDataLst>
              <p:tags r:id="rId38"/>
            </p:custDataLst>
          </p:nvPr>
        </p:nvSpPr>
        <p:spPr>
          <a:xfrm>
            <a:off x="9147175" y="4864100"/>
            <a:ext cx="363538" cy="368300"/>
          </a:xfrm>
          <a:prstGeom prst="rect">
            <a:avLst/>
          </a:prstGeom>
          <a:noFill/>
          <a:ln w="9525">
            <a:noFill/>
          </a:ln>
        </p:spPr>
        <p:txBody>
          <a:bodyPr wrap="square" anchor="t" anchorCtr="0">
            <a:spAutoFit/>
          </a:bodyPr>
          <a:p>
            <a:r>
              <a:rPr lang="zh-CN" altLang="en-US">
                <a:solidFill>
                  <a:schemeClr val="dk1"/>
                </a:solidFill>
                <a:latin typeface="微软雅黑" panose="020B0503020204020204" charset="-122"/>
                <a:ea typeface="微软雅黑" panose="020B0503020204020204" charset="-122"/>
              </a:rPr>
              <a:t>南</a:t>
            </a:r>
            <a:endParaRPr lang="zh-CN" altLang="en-US">
              <a:solidFill>
                <a:schemeClr val="dk1"/>
              </a:solidFill>
              <a:latin typeface="微软雅黑" panose="020B0503020204020204" charset="-122"/>
              <a:ea typeface="微软雅黑" panose="020B0503020204020204" charset="-122"/>
            </a:endParaRPr>
          </a:p>
        </p:txBody>
      </p:sp>
      <p:sp>
        <p:nvSpPr>
          <p:cNvPr id="70706" name="文本框 26"/>
          <p:cNvSpPr txBox="1"/>
          <p:nvPr>
            <p:custDataLst>
              <p:tags r:id="rId39"/>
            </p:custDataLst>
          </p:nvPr>
        </p:nvSpPr>
        <p:spPr>
          <a:xfrm>
            <a:off x="7686675" y="3484563"/>
            <a:ext cx="401638" cy="368300"/>
          </a:xfrm>
          <a:prstGeom prst="rect">
            <a:avLst/>
          </a:prstGeom>
          <a:noFill/>
          <a:ln w="9525">
            <a:noFill/>
          </a:ln>
        </p:spPr>
        <p:txBody>
          <a:bodyPr wrap="square" anchor="t" anchorCtr="0">
            <a:spAutoFit/>
          </a:bodyPr>
          <a:p>
            <a:r>
              <a:rPr lang="zh-CN" altLang="en-US">
                <a:solidFill>
                  <a:schemeClr val="dk1"/>
                </a:solidFill>
                <a:latin typeface="微软雅黑" panose="020B0503020204020204" charset="-122"/>
                <a:ea typeface="微软雅黑" panose="020B0503020204020204" charset="-122"/>
              </a:rPr>
              <a:t>西</a:t>
            </a:r>
            <a:endParaRPr lang="zh-CN" altLang="en-US">
              <a:solidFill>
                <a:schemeClr val="dk1"/>
              </a:solidFill>
              <a:latin typeface="微软雅黑" panose="020B0503020204020204" charset="-122"/>
              <a:ea typeface="微软雅黑" panose="020B0503020204020204" charset="-122"/>
            </a:endParaRPr>
          </a:p>
        </p:txBody>
      </p:sp>
      <p:sp>
        <p:nvSpPr>
          <p:cNvPr id="70707" name="文本框 62"/>
          <p:cNvSpPr txBox="1"/>
          <p:nvPr>
            <p:custDataLst>
              <p:tags r:id="rId40"/>
            </p:custDataLst>
          </p:nvPr>
        </p:nvSpPr>
        <p:spPr>
          <a:xfrm>
            <a:off x="10566400" y="3494088"/>
            <a:ext cx="423863" cy="368300"/>
          </a:xfrm>
          <a:prstGeom prst="rect">
            <a:avLst/>
          </a:prstGeom>
          <a:noFill/>
          <a:ln w="9525">
            <a:noFill/>
          </a:ln>
        </p:spPr>
        <p:txBody>
          <a:bodyPr wrap="square" anchor="t" anchorCtr="0">
            <a:spAutoFit/>
          </a:bodyPr>
          <a:p>
            <a:r>
              <a:rPr lang="zh-CN" altLang="en-US">
                <a:solidFill>
                  <a:schemeClr val="dk1"/>
                </a:solidFill>
                <a:latin typeface="微软雅黑" panose="020B0503020204020204" charset="-122"/>
                <a:ea typeface="微软雅黑" panose="020B0503020204020204" charset="-122"/>
              </a:rPr>
              <a:t>东</a:t>
            </a:r>
            <a:endParaRPr lang="zh-CN" altLang="en-US">
              <a:solidFill>
                <a:schemeClr val="dk1"/>
              </a:solidFill>
              <a:latin typeface="微软雅黑" panose="020B0503020204020204" charset="-122"/>
              <a:ea typeface="微软雅黑" panose="020B0503020204020204" charset="-122"/>
            </a:endParaRPr>
          </a:p>
        </p:txBody>
      </p:sp>
      <p:sp>
        <p:nvSpPr>
          <p:cNvPr id="70708" name="文本框 63"/>
          <p:cNvSpPr txBox="1"/>
          <p:nvPr>
            <p:custDataLst>
              <p:tags r:id="rId41"/>
            </p:custDataLst>
          </p:nvPr>
        </p:nvSpPr>
        <p:spPr>
          <a:xfrm>
            <a:off x="9172575" y="1539875"/>
            <a:ext cx="463550" cy="368300"/>
          </a:xfrm>
          <a:prstGeom prst="rect">
            <a:avLst/>
          </a:prstGeom>
          <a:noFill/>
          <a:ln w="9525">
            <a:noFill/>
          </a:ln>
        </p:spPr>
        <p:txBody>
          <a:bodyPr wrap="square" anchor="t" anchorCtr="0">
            <a:spAutoFit/>
          </a:bodyPr>
          <a:p>
            <a:r>
              <a:rPr lang="en-US" altLang="zh-CN">
                <a:solidFill>
                  <a:schemeClr val="dk1"/>
                </a:solidFill>
                <a:latin typeface="微软雅黑" panose="020B0503020204020204" charset="-122"/>
                <a:ea typeface="微软雅黑" panose="020B0503020204020204" charset="-122"/>
              </a:rPr>
              <a:t>3</a:t>
            </a:r>
            <a:endParaRPr lang="en-US" altLang="zh-CN">
              <a:solidFill>
                <a:schemeClr val="dk1"/>
              </a:solidFill>
              <a:latin typeface="微软雅黑" panose="020B0503020204020204" charset="-122"/>
              <a:ea typeface="微软雅黑" panose="020B0503020204020204" charset="-122"/>
            </a:endParaRPr>
          </a:p>
        </p:txBody>
      </p:sp>
      <p:sp>
        <p:nvSpPr>
          <p:cNvPr id="70709" name="文本框 64"/>
          <p:cNvSpPr txBox="1"/>
          <p:nvPr>
            <p:custDataLst>
              <p:tags r:id="rId42"/>
            </p:custDataLst>
          </p:nvPr>
        </p:nvSpPr>
        <p:spPr>
          <a:xfrm>
            <a:off x="9174163" y="5238750"/>
            <a:ext cx="387350" cy="368300"/>
          </a:xfrm>
          <a:prstGeom prst="rect">
            <a:avLst/>
          </a:prstGeom>
          <a:noFill/>
          <a:ln w="9525">
            <a:noFill/>
          </a:ln>
        </p:spPr>
        <p:txBody>
          <a:bodyPr wrap="square" anchor="t" anchorCtr="0">
            <a:spAutoFit/>
          </a:bodyPr>
          <a:p>
            <a:r>
              <a:rPr lang="en-US" altLang="zh-CN">
                <a:solidFill>
                  <a:schemeClr val="dk1"/>
                </a:solidFill>
                <a:latin typeface="微软雅黑" panose="020B0503020204020204" charset="-122"/>
                <a:ea typeface="微软雅黑" panose="020B0503020204020204" charset="-122"/>
              </a:rPr>
              <a:t>1</a:t>
            </a:r>
            <a:endParaRPr lang="en-US" altLang="zh-CN">
              <a:solidFill>
                <a:schemeClr val="dk1"/>
              </a:solidFill>
              <a:latin typeface="微软雅黑" panose="020B0503020204020204" charset="-122"/>
              <a:ea typeface="微软雅黑" panose="020B0503020204020204" charset="-122"/>
            </a:endParaRPr>
          </a:p>
        </p:txBody>
      </p:sp>
      <p:sp>
        <p:nvSpPr>
          <p:cNvPr id="70710" name="文本框 65"/>
          <p:cNvSpPr txBox="1"/>
          <p:nvPr>
            <p:custDataLst>
              <p:tags r:id="rId43"/>
            </p:custDataLst>
          </p:nvPr>
        </p:nvSpPr>
        <p:spPr>
          <a:xfrm>
            <a:off x="7389813" y="3471863"/>
            <a:ext cx="427037" cy="368300"/>
          </a:xfrm>
          <a:prstGeom prst="rect">
            <a:avLst/>
          </a:prstGeom>
          <a:noFill/>
          <a:ln w="9525">
            <a:noFill/>
          </a:ln>
        </p:spPr>
        <p:txBody>
          <a:bodyPr wrap="square" anchor="t" anchorCtr="0">
            <a:spAutoFit/>
          </a:bodyPr>
          <a:p>
            <a:r>
              <a:rPr lang="en-US" altLang="zh-CN">
                <a:solidFill>
                  <a:schemeClr val="dk1"/>
                </a:solidFill>
                <a:latin typeface="微软雅黑" panose="020B0503020204020204" charset="-122"/>
                <a:ea typeface="微软雅黑" panose="020B0503020204020204" charset="-122"/>
              </a:rPr>
              <a:t>4</a:t>
            </a:r>
            <a:endParaRPr lang="en-US" altLang="zh-CN">
              <a:solidFill>
                <a:schemeClr val="dk1"/>
              </a:solidFill>
              <a:latin typeface="微软雅黑" panose="020B0503020204020204" charset="-122"/>
              <a:ea typeface="微软雅黑" panose="020B0503020204020204" charset="-122"/>
            </a:endParaRPr>
          </a:p>
        </p:txBody>
      </p:sp>
      <p:sp>
        <p:nvSpPr>
          <p:cNvPr id="70711" name="文本框 66"/>
          <p:cNvSpPr txBox="1"/>
          <p:nvPr>
            <p:custDataLst>
              <p:tags r:id="rId44"/>
            </p:custDataLst>
          </p:nvPr>
        </p:nvSpPr>
        <p:spPr>
          <a:xfrm>
            <a:off x="11009313" y="3487738"/>
            <a:ext cx="301625" cy="368300"/>
          </a:xfrm>
          <a:prstGeom prst="rect">
            <a:avLst/>
          </a:prstGeom>
          <a:noFill/>
          <a:ln w="9525">
            <a:noFill/>
          </a:ln>
        </p:spPr>
        <p:txBody>
          <a:bodyPr wrap="square" anchor="t" anchorCtr="0">
            <a:spAutoFit/>
          </a:bodyPr>
          <a:p>
            <a:r>
              <a:rPr lang="en-US" altLang="zh-CN">
                <a:solidFill>
                  <a:schemeClr val="dk1"/>
                </a:solidFill>
                <a:latin typeface="微软雅黑" panose="020B0503020204020204" charset="-122"/>
                <a:ea typeface="微软雅黑" panose="020B0503020204020204" charset="-122"/>
              </a:rPr>
              <a:t>2</a:t>
            </a:r>
            <a:endParaRPr lang="en-US" altLang="zh-CN">
              <a:solidFill>
                <a:schemeClr val="dk1"/>
              </a:solidFill>
              <a:latin typeface="微软雅黑" panose="020B0503020204020204" charset="-122"/>
              <a:ea typeface="微软雅黑" panose="020B0503020204020204" charset="-122"/>
            </a:endParaRPr>
          </a:p>
        </p:txBody>
      </p:sp>
      <p:sp>
        <p:nvSpPr>
          <p:cNvPr id="5" name="日期占位符 4"/>
          <p:cNvSpPr>
            <a:spLocks noGrp="1"/>
          </p:cNvSpPr>
          <p:nvPr>
            <p:custDataLst>
              <p:tags r:id="rId45"/>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ct val="0"/>
              </a:spcBef>
              <a:spcAft>
                <a:spcPct val="0"/>
              </a:spcAft>
              <a:buClrTx/>
              <a:buSzTx/>
              <a:buFontTx/>
              <a:buNone/>
            </a:pPr>
            <a:fld id="{760FBDFE-C587-4B4C-A407-44438C67B59E}" type="datetime1">
              <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endParaRPr>
          </a:p>
        </p:txBody>
      </p:sp>
      <p:sp>
        <p:nvSpPr>
          <p:cNvPr id="7" name="页脚占位符 6"/>
          <p:cNvSpPr>
            <a:spLocks noGrp="1"/>
          </p:cNvSpPr>
          <p:nvPr>
            <p:custDataLst>
              <p:tags r:id="rId46"/>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dk1">
                    <a:tint val="75000"/>
                  </a:schemeClr>
                </a:solidFill>
                <a:latin typeface="微软雅黑" panose="020B0503020204020204" charset="-122"/>
                <a:ea typeface="微软雅黑" panose="020B0503020204020204" charset="-122"/>
                <a:cs typeface="+mn-cs"/>
              </a:rPr>
              <a:t>人工智能与自动化学院</a:t>
            </a:r>
            <a:endParaRPr kumimoji="0" lang="zh-CN" altLang="en-US" sz="1200" b="0" i="0" u="none" strike="noStrike" kern="1200" cap="none" spc="0" normalizeH="0" baseline="0" noProof="1">
              <a:solidFill>
                <a:schemeClr val="dk1">
                  <a:tint val="75000"/>
                </a:schemeClr>
              </a:solidFill>
              <a:latin typeface="微软雅黑" panose="020B0503020204020204" charset="-122"/>
              <a:ea typeface="微软雅黑" panose="020B0503020204020204" charset="-122"/>
              <a:cs typeface="+mn-cs"/>
            </a:endParaRPr>
          </a:p>
        </p:txBody>
      </p:sp>
      <p:sp>
        <p:nvSpPr>
          <p:cNvPr id="6" name="灯片编号占位符 5"/>
          <p:cNvSpPr>
            <a:spLocks noGrp="1"/>
          </p:cNvSpPr>
          <p:nvPr>
            <p:custDataLst>
              <p:tags r:id="rId47"/>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ct val="0"/>
              </a:spcBef>
              <a:spcAft>
                <a:spcPct val="0"/>
              </a:spcAft>
              <a:buClrTx/>
              <a:buSzTx/>
              <a:buFontTx/>
              <a:buNone/>
            </a:pPr>
            <a:fld id="{49AE70B2-8BF9-45C0-BB95-33D1B9D3A854}" type="slidenum">
              <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endParaRPr>
          </a:p>
        </p:txBody>
      </p:sp>
    </p:spTree>
    <p:custDataLst>
      <p:tags r:id="rId48"/>
    </p:custDataLst>
  </p:cSld>
  <p:clrMapOvr>
    <a:masterClrMapping/>
  </p:clrMapOvr>
  <p:transition advTm="58437"/>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userDrawn="1">
            <p:custDataLst>
              <p:tags r:id="rId1"/>
            </p:custDataLst>
          </p:nvPr>
        </p:nvSpPr>
        <p:spPr>
          <a:xfrm>
            <a:off x="292075" y="303809"/>
            <a:ext cx="11607851" cy="6250382"/>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8" name="文本框 17"/>
          <p:cNvSpPr txBox="1"/>
          <p:nvPr>
            <p:custDataLst>
              <p:tags r:id="rId8"/>
            </p:custDataLst>
          </p:nvPr>
        </p:nvSpPr>
        <p:spPr>
          <a:xfrm>
            <a:off x="609562" y="609578"/>
            <a:ext cx="10972876" cy="1980425"/>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600" b="1" spc="200">
                <a:solidFill>
                  <a:schemeClr val="accent1"/>
                </a:solidFill>
                <a:uFillTx/>
                <a:latin typeface="汉仪旗黑-85S" panose="00020600040101010101" pitchFamily="18" charset="-122"/>
                <a:ea typeface="汉仪旗黑-85S" panose="00020600040101010101" pitchFamily="18" charset="-122"/>
              </a:rPr>
              <a:t>交通灯状态</a:t>
            </a:r>
            <a:endParaRPr lang="zh-CN" altLang="en-US" sz="3600" b="1" spc="200">
              <a:solidFill>
                <a:schemeClr val="accent1"/>
              </a:solidFill>
              <a:uFillTx/>
              <a:latin typeface="汉仪旗黑-85S" panose="00020600040101010101" pitchFamily="18" charset="-122"/>
              <a:ea typeface="汉仪旗黑-85S" panose="00020600040101010101" pitchFamily="18" charset="-122"/>
            </a:endParaRPr>
          </a:p>
        </p:txBody>
      </p:sp>
      <p:sp>
        <p:nvSpPr>
          <p:cNvPr id="19" name="Title 6"/>
          <p:cNvSpPr txBox="1"/>
          <p:nvPr>
            <p:custDataLst>
              <p:tags r:id="rId9"/>
            </p:custDataLst>
          </p:nvPr>
        </p:nvSpPr>
        <p:spPr>
          <a:xfrm>
            <a:off x="3092450" y="1264285"/>
            <a:ext cx="8489950" cy="75755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可以画程序框图来理清楚整个流程，先实现每个状态，再完成状态之间的转换</a:t>
            </a:r>
            <a:endParaRPr lang="zh-CN" altLang="en-US" sz="1800" spc="10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endParaRPr>
          </a:p>
        </p:txBody>
      </p:sp>
      <p:sp>
        <p:nvSpPr>
          <p:cNvPr id="20" name="Title 6"/>
          <p:cNvSpPr txBox="1"/>
          <p:nvPr>
            <p:custDataLst>
              <p:tags r:id="rId10"/>
            </p:custDataLst>
          </p:nvPr>
        </p:nvSpPr>
        <p:spPr>
          <a:xfrm>
            <a:off x="1047750" y="2131060"/>
            <a:ext cx="3672205" cy="183451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亮灯程序：延时</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灯的闪烁程序：亮灭之间加延时</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亮灯转换程序</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custDataLst>
              <p:tags r:id="rId11"/>
            </p:custDataLst>
          </p:nvPr>
        </p:nvSpPr>
        <p:spPr>
          <a:xfrm>
            <a:off x="1047750" y="4494530"/>
            <a:ext cx="5901690" cy="916940"/>
          </a:xfrm>
          <a:prstGeom prst="rect">
            <a:avLst/>
          </a:prstGeom>
          <a:noFill/>
        </p:spPr>
        <p:txBody>
          <a:bodyPr wrap="square" rtlCol="0">
            <a:noAutofit/>
          </a:bodyPr>
          <a:p>
            <a:pPr algn="just">
              <a:lnSpc>
                <a:spcPct val="150000"/>
              </a:lnSpc>
            </a:pPr>
            <a:r>
              <a:rPr lang="en-US" altLang="zh-CN">
                <a:solidFill>
                  <a:schemeClr val="dk1"/>
                </a:solidFill>
                <a:latin typeface="微软雅黑" panose="020B0503020204020204" charset="-122"/>
                <a:ea typeface="微软雅黑" panose="020B0503020204020204" charset="-122"/>
                <a:cs typeface="微软雅黑" panose="020B0503020204020204" charset="-122"/>
              </a:rPr>
              <a:t>A</a:t>
            </a:r>
            <a:r>
              <a:rPr lang="zh-CN" altLang="en-US">
                <a:solidFill>
                  <a:schemeClr val="dk1"/>
                </a:solidFill>
                <a:latin typeface="微软雅黑" panose="020B0503020204020204" charset="-122"/>
                <a:ea typeface="微软雅黑" panose="020B0503020204020204" charset="-122"/>
                <a:cs typeface="微软雅黑" panose="020B0503020204020204" charset="-122"/>
              </a:rPr>
              <a:t>组：红绿灯延时</a:t>
            </a:r>
            <a:r>
              <a:rPr lang="en-US" altLang="zh-CN">
                <a:solidFill>
                  <a:schemeClr val="dk1"/>
                </a:solidFill>
                <a:latin typeface="微软雅黑" panose="020B0503020204020204" charset="-122"/>
                <a:ea typeface="微软雅黑" panose="020B0503020204020204" charset="-122"/>
                <a:cs typeface="微软雅黑" panose="020B0503020204020204" charset="-122"/>
              </a:rPr>
              <a:t>4s</a:t>
            </a:r>
            <a:r>
              <a:rPr lang="zh-CN" altLang="en-US">
                <a:solidFill>
                  <a:schemeClr val="dk1"/>
                </a:solidFill>
                <a:latin typeface="微软雅黑" panose="020B0503020204020204" charset="-122"/>
                <a:ea typeface="微软雅黑" panose="020B0503020204020204" charset="-122"/>
                <a:cs typeface="微软雅黑" panose="020B0503020204020204" charset="-122"/>
              </a:rPr>
              <a:t>，黄灯延时</a:t>
            </a:r>
            <a:r>
              <a:rPr lang="en-US" altLang="zh-CN">
                <a:solidFill>
                  <a:schemeClr val="dk1"/>
                </a:solidFill>
                <a:latin typeface="微软雅黑" panose="020B0503020204020204" charset="-122"/>
                <a:ea typeface="微软雅黑" panose="020B0503020204020204" charset="-122"/>
                <a:cs typeface="微软雅黑" panose="020B0503020204020204" charset="-122"/>
              </a:rPr>
              <a:t>6s</a:t>
            </a:r>
            <a:r>
              <a:rPr lang="zh-CN" altLang="en-US">
                <a:solidFill>
                  <a:schemeClr val="dk1"/>
                </a:solidFill>
                <a:latin typeface="微软雅黑" panose="020B0503020204020204" charset="-122"/>
                <a:ea typeface="微软雅黑" panose="020B0503020204020204" charset="-122"/>
                <a:cs typeface="微软雅黑" panose="020B0503020204020204" charset="-122"/>
              </a:rPr>
              <a:t>，闪烁</a:t>
            </a:r>
            <a:r>
              <a:rPr lang="en-US" altLang="zh-CN">
                <a:solidFill>
                  <a:schemeClr val="dk1"/>
                </a:solidFill>
                <a:latin typeface="微软雅黑" panose="020B0503020204020204" charset="-122"/>
                <a:ea typeface="微软雅黑" panose="020B0503020204020204" charset="-122"/>
                <a:cs typeface="微软雅黑" panose="020B0503020204020204" charset="-122"/>
              </a:rPr>
              <a:t>3</a:t>
            </a:r>
            <a:r>
              <a:rPr lang="zh-CN" altLang="en-US">
                <a:solidFill>
                  <a:schemeClr val="dk1"/>
                </a:solidFill>
                <a:latin typeface="微软雅黑" panose="020B0503020204020204" charset="-122"/>
                <a:ea typeface="微软雅黑" panose="020B0503020204020204" charset="-122"/>
                <a:cs typeface="微软雅黑" panose="020B0503020204020204" charset="-122"/>
              </a:rPr>
              <a:t>次</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en-US" altLang="zh-CN">
                <a:solidFill>
                  <a:schemeClr val="dk1"/>
                </a:solidFill>
                <a:latin typeface="微软雅黑" panose="020B0503020204020204" charset="-122"/>
                <a:ea typeface="微软雅黑" panose="020B0503020204020204" charset="-122"/>
                <a:cs typeface="微软雅黑" panose="020B0503020204020204" charset="-122"/>
              </a:rPr>
              <a:t>B</a:t>
            </a:r>
            <a:r>
              <a:rPr lang="zh-CN" altLang="en-US">
                <a:solidFill>
                  <a:schemeClr val="dk1"/>
                </a:solidFill>
                <a:latin typeface="微软雅黑" panose="020B0503020204020204" charset="-122"/>
                <a:ea typeface="微软雅黑" panose="020B0503020204020204" charset="-122"/>
                <a:cs typeface="微软雅黑" panose="020B0503020204020204" charset="-122"/>
              </a:rPr>
              <a:t>组：</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红绿灯延时6s，黄灯延时4s，闪烁3次</a:t>
            </a:r>
            <a:endParaRPr lang="zh-CN" altLang="en-US">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3" name="日期占位符 2"/>
          <p:cNvSpPr>
            <a:spLocks noGrp="1"/>
          </p:cNvSpPr>
          <p:nvPr>
            <p:custDataLst>
              <p:tags r:id="rId12"/>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5" name="页脚占位符 4"/>
          <p:cNvSpPr>
            <a:spLocks noGrp="1"/>
          </p:cNvSpPr>
          <p:nvPr>
            <p:custDataLst>
              <p:tags r:id="rId13"/>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lumMod val="85000"/>
                    <a:lumOff val="15000"/>
                  </a:schemeClr>
                </a:solidFill>
                <a:latin typeface="微软雅黑" panose="020B0503020204020204" charset="-122"/>
                <a:ea typeface="微软雅黑" panose="020B0503020204020204" charset="-122"/>
              </a:rPr>
              <a:t>人工智能与自动化学院</a:t>
            </a:r>
            <a:endParaRPr lang="zh-CN" altLang="en-US">
              <a:solidFill>
                <a:schemeClr val="dk1">
                  <a:tint val="75000"/>
                  <a:lumMod val="85000"/>
                  <a:lumOff val="15000"/>
                </a:schemeClr>
              </a:solidFill>
              <a:latin typeface="微软雅黑" panose="020B0503020204020204" charset="-122"/>
              <a:ea typeface="微软雅黑" panose="020B0503020204020204" charset="-122"/>
            </a:endParaRPr>
          </a:p>
        </p:txBody>
      </p:sp>
      <p:sp>
        <p:nvSpPr>
          <p:cNvPr id="4" name="灯片编号占位符 3"/>
          <p:cNvSpPr>
            <a:spLocks noGrp="1"/>
          </p:cNvSpPr>
          <p:nvPr>
            <p:custDataLst>
              <p:tags r:id="rId14"/>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graphicFrame>
        <p:nvGraphicFramePr>
          <p:cNvPr id="7" name="表格 6"/>
          <p:cNvGraphicFramePr/>
          <p:nvPr>
            <p:custDataLst>
              <p:tags r:id="rId15"/>
            </p:custDataLst>
          </p:nvPr>
        </p:nvGraphicFramePr>
        <p:xfrm>
          <a:off x="6629400" y="1955800"/>
          <a:ext cx="4099560" cy="4347210"/>
        </p:xfrm>
        <a:graphic>
          <a:graphicData uri="http://schemas.openxmlformats.org/drawingml/2006/table">
            <a:tbl>
              <a:tblPr firstRow="1" bandRow="1">
                <a:effectLst/>
                <a:tableStyleId>{5940675A-B579-460E-94D1-54222C63F5DA}</a:tableStyleId>
              </a:tblPr>
              <a:tblGrid>
                <a:gridCol w="512445"/>
                <a:gridCol w="512445"/>
                <a:gridCol w="512445"/>
                <a:gridCol w="512445"/>
                <a:gridCol w="512445"/>
                <a:gridCol w="512445"/>
                <a:gridCol w="512445"/>
                <a:gridCol w="512445"/>
              </a:tblGrid>
              <a:tr h="621030">
                <a:tc>
                  <a:txBody>
                    <a:bodyPr/>
                    <a:p>
                      <a:pPr>
                        <a:buNone/>
                      </a:pPr>
                      <a:r>
                        <a:rPr lang="zh-CN" altLang="en-US" b="1">
                          <a:solidFill>
                            <a:srgbClr val="FFFFFF"/>
                          </a:solidFill>
                          <a:latin typeface="Arial" panose="020B0604020202020204" pitchFamily="34" charset="0"/>
                          <a:ea typeface="微软雅黑" panose="020B0503020204020204" charset="-122"/>
                        </a:rPr>
                        <a:t>绿</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黄</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红</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红</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绿</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黄</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红</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c>
                  <a:txBody>
                    <a:bodyPr/>
                    <a:p>
                      <a:pPr>
                        <a:buNone/>
                      </a:pPr>
                      <a:r>
                        <a:rPr lang="zh-CN" altLang="en-US" b="1">
                          <a:solidFill>
                            <a:srgbClr val="FFFFFF"/>
                          </a:solidFill>
                          <a:latin typeface="Arial" panose="020B0604020202020204" pitchFamily="34" charset="0"/>
                          <a:ea typeface="微软雅黑" panose="020B0503020204020204" charset="-122"/>
                        </a:rPr>
                        <a:t>红</a:t>
                      </a:r>
                      <a:endParaRPr lang="zh-CN" altLang="en-US" b="1">
                        <a:solidFill>
                          <a:srgbClr val="FFFFFF"/>
                        </a:solidFill>
                        <a:latin typeface="Arial" panose="020B0604020202020204" pitchFamily="34" charset="0"/>
                        <a:ea typeface="微软雅黑" panose="020B0503020204020204" charset="-122"/>
                      </a:endParaRPr>
                    </a:p>
                  </a:txBody>
                  <a:tcPr anchor="ctr" anchorCtr="0">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5C8FC7"/>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40000"/>
                      </a:srgbClr>
                    </a:solidFill>
                  </a:tcPr>
                </a:tc>
              </a:tr>
              <a:tr h="621030">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0</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c>
                  <a:txBody>
                    <a:bodyPr/>
                    <a:p>
                      <a:pPr>
                        <a:buNone/>
                      </a:pPr>
                      <a:r>
                        <a:rPr lang="en-US" altLang="zh-CN">
                          <a:solidFill>
                            <a:srgbClr val="000000"/>
                          </a:solidFill>
                          <a:latin typeface="Arial" panose="020B0604020202020204" pitchFamily="34" charset="0"/>
                          <a:ea typeface="微软雅黑" panose="020B0503020204020204" charset="-122"/>
                        </a:rPr>
                        <a:t>1</a:t>
                      </a:r>
                      <a:endParaRPr lang="en-US" altLang="zh-CN">
                        <a:solidFill>
                          <a:srgbClr val="000000"/>
                        </a:solidFill>
                        <a:latin typeface="Arial" panose="020B0604020202020204" pitchFamily="34" charset="0"/>
                        <a:ea typeface="微软雅黑" panose="020B050302020402020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5C8FC7">
                        <a:tint val="20000"/>
                      </a:srgbClr>
                    </a:solidFill>
                  </a:tcPr>
                </a:tc>
              </a:tr>
            </a:tbl>
          </a:graphicData>
        </a:graphic>
      </p:graphicFrame>
    </p:spTree>
    <p:custDataLst>
      <p:tags r:id="rId16"/>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 name="矩形 9"/>
          <p:cNvSpPr/>
          <p:nvPr userDrawn="1">
            <p:custDataLst>
              <p:tags r:id="rId1"/>
            </p:custDataLst>
          </p:nvPr>
        </p:nvSpPr>
        <p:spPr>
          <a:xfrm>
            <a:off x="0" y="0"/>
            <a:ext cx="3505200" cy="6858000"/>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0"/>
            <a:ext cx="720090" cy="588767"/>
          </a:xfrm>
          <a:prstGeom prst="rect">
            <a:avLst/>
          </a:prstGeom>
        </p:spPr>
      </p:pic>
      <p:grpSp>
        <p:nvGrpSpPr>
          <p:cNvPr id="71683" name="组合 9"/>
          <p:cNvGrpSpPr/>
          <p:nvPr/>
        </p:nvGrpSpPr>
        <p:grpSpPr>
          <a:xfrm>
            <a:off x="293688" y="5827713"/>
            <a:ext cx="735012" cy="719137"/>
            <a:chOff x="293370" y="5827395"/>
            <a:chExt cx="734695" cy="720090"/>
          </a:xfrm>
        </p:grpSpPr>
        <p:sp>
          <p:nvSpPr>
            <p:cNvPr id="11" name="椭圆 10"/>
            <p:cNvSpPr/>
            <p:nvPr>
              <p:custDataLst>
                <p:tags r:id="rId5"/>
              </p:custDataLst>
            </p:nvPr>
          </p:nvSpPr>
          <p:spPr>
            <a:xfrm>
              <a:off x="340995" y="5911215"/>
              <a:ext cx="636270" cy="636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2" name="椭圆 11"/>
            <p:cNvSpPr/>
            <p:nvPr>
              <p:custDataLst>
                <p:tags r:id="rId6"/>
              </p:custDataLst>
            </p:nvPr>
          </p:nvSpPr>
          <p:spPr>
            <a:xfrm>
              <a:off x="293370" y="5827395"/>
              <a:ext cx="396240" cy="396240"/>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3" name="椭圆 12"/>
            <p:cNvSpPr/>
            <p:nvPr>
              <p:custDataLst>
                <p:tags r:id="rId7"/>
              </p:custDataLst>
            </p:nvPr>
          </p:nvSpPr>
          <p:spPr>
            <a:xfrm>
              <a:off x="843280" y="6256655"/>
              <a:ext cx="184785" cy="184785"/>
            </a:xfrm>
            <a:prstGeom prst="ellipse">
              <a:avLst/>
            </a:prstGeom>
            <a:pattFill prst="dkHorz">
              <a:fgClr>
                <a:schemeClr val="accent1"/>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baseline="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
        <p:nvSpPr>
          <p:cNvPr id="17" name="矩形 16"/>
          <p:cNvSpPr/>
          <p:nvPr>
            <p:custDataLst>
              <p:tags r:id="rId8"/>
            </p:custDataLst>
          </p:nvPr>
        </p:nvSpPr>
        <p:spPr>
          <a:xfrm>
            <a:off x="304800" y="304800"/>
            <a:ext cx="3200400"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pPr>
            <a:endParaRPr lang="zh-CN" altLang="en-US" strike="noStrike" noProof="1">
              <a:solidFill>
                <a:schemeClr val="lt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8" name="矩形 17"/>
          <p:cNvSpPr/>
          <p:nvPr>
            <p:custDataLst>
              <p:tags r:id="rId9"/>
            </p:custDataLst>
          </p:nvPr>
        </p:nvSpPr>
        <p:spPr>
          <a:xfrm>
            <a:off x="3505200" y="304800"/>
            <a:ext cx="8229600" cy="6096000"/>
          </a:xfrm>
          <a:prstGeom prst="rect">
            <a:avLst/>
          </a:prstGeom>
          <a:noFill/>
          <a:ln w="19050">
            <a:solidFill>
              <a:schemeClr val="dk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pPr>
            <a:endParaRPr lang="zh-CN" altLang="en-US" strike="noStrike" noProof="1">
              <a:solidFill>
                <a:schemeClr val="lt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9" name="任意多边形: 形状 6"/>
          <p:cNvSpPr>
            <a:spLocks noChangeAspect="1"/>
          </p:cNvSpPr>
          <p:nvPr>
            <p:custDataLst>
              <p:tags r:id="rId10"/>
            </p:custDataLst>
          </p:nvPr>
        </p:nvSpPr>
        <p:spPr>
          <a:xfrm rot="10800000">
            <a:off x="1292225" y="4691063"/>
            <a:ext cx="455613" cy="925513"/>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0" name="任意多边形: 形状 7"/>
          <p:cNvSpPr>
            <a:spLocks noChangeAspect="1"/>
          </p:cNvSpPr>
          <p:nvPr>
            <p:custDataLst>
              <p:tags r:id="rId11"/>
            </p:custDataLst>
          </p:nvPr>
        </p:nvSpPr>
        <p:spPr>
          <a:xfrm rot="10800000">
            <a:off x="687388" y="4691063"/>
            <a:ext cx="455613" cy="925513"/>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 name="文本框 2"/>
          <p:cNvSpPr txBox="1"/>
          <p:nvPr>
            <p:custDataLst>
              <p:tags r:id="rId12"/>
            </p:custDataLst>
          </p:nvPr>
        </p:nvSpPr>
        <p:spPr>
          <a:xfrm>
            <a:off x="609600" y="1219200"/>
            <a:ext cx="2590800" cy="2590800"/>
          </a:xfrm>
          <a:prstGeom prst="rect">
            <a:avLst/>
          </a:prstGeom>
          <a:noFill/>
        </p:spPr>
        <p:txBody>
          <a:bodyPr wrap="square" lIns="63500" tIns="25400" rIns="63500" bIns="25400" rtlCol="0" anchor="t" anchorCtr="0">
            <a:normAutofit/>
          </a:bodyPr>
          <a:p>
            <a:pPr fontAlgn="auto">
              <a:spcBef>
                <a:spcPts val="0"/>
              </a:spcBef>
              <a:spcAft>
                <a:spcPts val="0"/>
              </a:spcAft>
              <a:buSzPct val="100000"/>
              <a:buNone/>
            </a:pPr>
            <a:r>
              <a:rPr lang="en-US" altLang="zh-CN" sz="4000" b="1" spc="240" noProof="1">
                <a:solidFill>
                  <a:schemeClr val="accent1"/>
                </a:solidFill>
                <a:latin typeface="汉仪旗黑-85S" panose="00020600040101010101" pitchFamily="18" charset="-122"/>
                <a:ea typeface="汉仪旗黑-85S" panose="00020600040101010101" pitchFamily="18" charset="-122"/>
                <a:cs typeface="汉仪旗黑-85S" panose="00020600040101010101" pitchFamily="18" charset="-122"/>
                <a:sym typeface="+mn-ea"/>
              </a:rPr>
              <a:t>8255的工作方式选择与初始化</a:t>
            </a:r>
            <a:endParaRPr lang="en-US" altLang="zh-CN" sz="4000" b="1" spc="240" noProof="1">
              <a:solidFill>
                <a:schemeClr val="accent1"/>
              </a:solidFill>
              <a:latin typeface="汉仪旗黑-85S" panose="00020600040101010101" pitchFamily="18" charset="-122"/>
              <a:ea typeface="汉仪旗黑-85S" panose="00020600040101010101" pitchFamily="18" charset="-122"/>
              <a:cs typeface="汉仪旗黑-85S" panose="00020600040101010101" pitchFamily="18" charset="-122"/>
              <a:sym typeface="+mn-ea"/>
            </a:endParaRPr>
          </a:p>
        </p:txBody>
      </p:sp>
      <p:sp>
        <p:nvSpPr>
          <p:cNvPr id="2" name="文本框 1"/>
          <p:cNvSpPr txBox="1"/>
          <p:nvPr>
            <p:custDataLst>
              <p:tags r:id="rId13"/>
            </p:custDataLst>
          </p:nvPr>
        </p:nvSpPr>
        <p:spPr>
          <a:xfrm>
            <a:off x="3602038" y="835025"/>
            <a:ext cx="6673850" cy="645160"/>
          </a:xfrm>
          <a:prstGeom prst="rect">
            <a:avLst/>
          </a:prstGeom>
          <a:noFill/>
        </p:spPr>
        <p:txBody>
          <a:bodyPr wrap="square" rtlCol="0">
            <a:spAutoFit/>
          </a:bodyPr>
          <a:p>
            <a:pPr marL="285750" indent="-285750" fontAlgn="auto">
              <a:buClr>
                <a:srgbClr val="1189A8"/>
              </a:buClr>
              <a:buFont typeface="Wingdings" panose="05000000000000000000" charset="0"/>
              <a:buChar char=""/>
            </a:pPr>
            <a:r>
              <a:rPr lang="zh-CN" altLang="en-US" b="1" spc="20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端口的工作方式设定</a:t>
            </a:r>
            <a:endParaRPr lang="zh-CN" altLang="en-US" b="1" spc="20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85750" indent="-285750" fontAlgn="auto"/>
            <a:r>
              <a:rPr lang="zh-CN" altLang="en-US" spc="20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三种工作方式应该选择哪一种？</a:t>
            </a:r>
            <a:endParaRPr lang="zh-CN" altLang="en-US" spc="200" noProof="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3" name="表格 2"/>
          <p:cNvGraphicFramePr/>
          <p:nvPr/>
        </p:nvGraphicFramePr>
        <p:xfrm>
          <a:off x="3602038" y="1663700"/>
          <a:ext cx="8133080" cy="1462088"/>
        </p:xfrm>
        <a:graphic>
          <a:graphicData uri="http://schemas.openxmlformats.org/drawingml/2006/table">
            <a:tbl>
              <a:tblPr firstRow="1" bandRow="1">
                <a:tableStyleId>{5C22544A-7EE6-4342-B048-85BDC9FD1C3A}</a:tableStyleId>
              </a:tblPr>
              <a:tblGrid>
                <a:gridCol w="2033270"/>
                <a:gridCol w="2033270"/>
                <a:gridCol w="2033270"/>
                <a:gridCol w="2033270"/>
              </a:tblGrid>
              <a:tr h="365760">
                <a:tc>
                  <a:txBody>
                    <a:bodyPr/>
                    <a:p>
                      <a:pPr algn="ctr">
                        <a:buNone/>
                      </a:pPr>
                      <a:r>
                        <a:rPr lang="zh-CN" altLang="en-US">
                          <a:latin typeface="微软雅黑" panose="020B0503020204020204" charset="-122"/>
                          <a:ea typeface="微软雅黑" panose="020B0503020204020204" charset="-122"/>
                        </a:rPr>
                        <a:t>方式接口</a:t>
                      </a:r>
                      <a:endParaRPr lang="zh-CN" altLang="en-US">
                        <a:latin typeface="微软雅黑" panose="020B0503020204020204" charset="-122"/>
                        <a:ea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rPr>
                        <a:t>A</a:t>
                      </a:r>
                      <a:endParaRPr lang="en-US" altLang="zh-CN">
                        <a:latin typeface="微软雅黑" panose="020B0503020204020204" charset="-122"/>
                        <a:ea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rPr>
                        <a:t>B</a:t>
                      </a:r>
                      <a:endParaRPr lang="en-US" altLang="zh-CN">
                        <a:latin typeface="微软雅黑" panose="020B0503020204020204" charset="-122"/>
                        <a:ea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rPr>
                        <a:t>C</a:t>
                      </a:r>
                      <a:endParaRPr lang="en-US" altLang="zh-CN">
                        <a:latin typeface="微软雅黑" panose="020B0503020204020204" charset="-122"/>
                        <a:ea typeface="微软雅黑" panose="020B0503020204020204" charset="-122"/>
                      </a:endParaRPr>
                    </a:p>
                  </a:txBody>
                  <a:tcPr anchor="ctr" anchorCtr="0"/>
                </a:tc>
              </a:tr>
              <a:tr h="365760">
                <a:tc>
                  <a:txBody>
                    <a:bodyPr/>
                    <a:p>
                      <a:pPr algn="ctr">
                        <a:buNone/>
                      </a:pP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0</a:t>
                      </a:r>
                      <a:endParaRPr lang="en-US" altLang="zh-CN">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a:latin typeface="微软雅黑" panose="020B0503020204020204" charset="-122"/>
                          <a:ea typeface="微软雅黑" panose="020B0503020204020204" charset="-122"/>
                          <a:cs typeface="微软雅黑" panose="020B0503020204020204" charset="-122"/>
                        </a:rPr>
                        <a:t>基本</a:t>
                      </a:r>
                      <a:r>
                        <a:rPr lang="en-US" altLang="zh-CN">
                          <a:latin typeface="微软雅黑" panose="020B0503020204020204" charset="-122"/>
                          <a:ea typeface="微软雅黑" panose="020B0503020204020204" charset="-122"/>
                          <a:cs typeface="微软雅黑" panose="020B0503020204020204" charset="-122"/>
                        </a:rPr>
                        <a:t>I/O</a:t>
                      </a:r>
                      <a:r>
                        <a:rPr lang="zh-CN" altLang="en-US">
                          <a:latin typeface="微软雅黑" panose="020B0503020204020204" charset="-122"/>
                          <a:ea typeface="微软雅黑" panose="020B0503020204020204" charset="-122"/>
                          <a:cs typeface="微软雅黑" panose="020B0503020204020204" charset="-122"/>
                        </a:rPr>
                        <a:t>方式</a:t>
                      </a:r>
                      <a:endParaRPr lang="zh-CN" altLang="en-US">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1800">
                          <a:latin typeface="微软雅黑" panose="020B0503020204020204" charset="-122"/>
                          <a:ea typeface="微软雅黑" panose="020B0503020204020204" charset="-122"/>
                          <a:cs typeface="微软雅黑" panose="020B0503020204020204" charset="-122"/>
                          <a:sym typeface="+mn-ea"/>
                        </a:rPr>
                        <a:t>基本</a:t>
                      </a:r>
                      <a:r>
                        <a:rPr lang="en-US" altLang="zh-CN" sz="1800">
                          <a:latin typeface="微软雅黑" panose="020B0503020204020204" charset="-122"/>
                          <a:ea typeface="微软雅黑" panose="020B0503020204020204" charset="-122"/>
                          <a:cs typeface="微软雅黑" panose="020B0503020204020204" charset="-122"/>
                          <a:sym typeface="+mn-ea"/>
                        </a:rPr>
                        <a:t>I/O</a:t>
                      </a:r>
                      <a:r>
                        <a:rPr lang="zh-CN" altLang="en-US" sz="1800">
                          <a:latin typeface="微软雅黑" panose="020B0503020204020204" charset="-122"/>
                          <a:ea typeface="微软雅黑" panose="020B0503020204020204" charset="-122"/>
                          <a:cs typeface="微软雅黑" panose="020B0503020204020204" charset="-122"/>
                          <a:sym typeface="+mn-ea"/>
                        </a:rPr>
                        <a:t>方式</a:t>
                      </a:r>
                      <a:endParaRPr lang="zh-CN" altLang="en-US">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1800">
                          <a:latin typeface="微软雅黑" panose="020B0503020204020204" charset="-122"/>
                          <a:ea typeface="微软雅黑" panose="020B0503020204020204" charset="-122"/>
                          <a:cs typeface="微软雅黑" panose="020B0503020204020204" charset="-122"/>
                          <a:sym typeface="+mn-ea"/>
                        </a:rPr>
                        <a:t>基本</a:t>
                      </a:r>
                      <a:r>
                        <a:rPr lang="en-US" altLang="zh-CN" sz="1800">
                          <a:latin typeface="微软雅黑" panose="020B0503020204020204" charset="-122"/>
                          <a:ea typeface="微软雅黑" panose="020B0503020204020204" charset="-122"/>
                          <a:cs typeface="微软雅黑" panose="020B0503020204020204" charset="-122"/>
                          <a:sym typeface="+mn-ea"/>
                        </a:rPr>
                        <a:t>I/O</a:t>
                      </a:r>
                      <a:r>
                        <a:rPr lang="zh-CN" altLang="en-US" sz="1800">
                          <a:latin typeface="微软雅黑" panose="020B0503020204020204" charset="-122"/>
                          <a:ea typeface="微软雅黑" panose="020B0503020204020204" charset="-122"/>
                          <a:cs typeface="微软雅黑" panose="020B0503020204020204" charset="-122"/>
                          <a:sym typeface="+mn-ea"/>
                        </a:rPr>
                        <a:t>方式</a:t>
                      </a:r>
                      <a:endParaRPr lang="zh-CN" altLang="en-US">
                        <a:latin typeface="微软雅黑" panose="020B0503020204020204" charset="-122"/>
                        <a:ea typeface="微软雅黑" panose="020B0503020204020204" charset="-122"/>
                        <a:cs typeface="微软雅黑" panose="020B0503020204020204" charset="-122"/>
                      </a:endParaRPr>
                    </a:p>
                  </a:txBody>
                  <a:tcPr/>
                </a:tc>
              </a:tr>
              <a:tr h="353060">
                <a:tc>
                  <a:txBody>
                    <a:bodyPr/>
                    <a:p>
                      <a:pPr algn="ctr">
                        <a:buNone/>
                      </a:pP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1</a:t>
                      </a:r>
                      <a:endParaRPr lang="en-US" altLang="zh-CN">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a:latin typeface="微软雅黑" panose="020B0503020204020204" charset="-122"/>
                          <a:ea typeface="微软雅黑" panose="020B0503020204020204" charset="-122"/>
                          <a:cs typeface="微软雅黑" panose="020B0503020204020204" charset="-122"/>
                        </a:rPr>
                        <a:t>应答</a:t>
                      </a:r>
                      <a:r>
                        <a:rPr lang="en-US" altLang="zh-CN" sz="1800">
                          <a:latin typeface="微软雅黑" panose="020B0503020204020204" charset="-122"/>
                          <a:ea typeface="微软雅黑" panose="020B0503020204020204" charset="-122"/>
                          <a:cs typeface="微软雅黑" panose="020B0503020204020204" charset="-122"/>
                          <a:sym typeface="+mn-ea"/>
                        </a:rPr>
                        <a:t>I/O</a:t>
                      </a:r>
                      <a:r>
                        <a:rPr lang="zh-CN" altLang="en-US" sz="1800">
                          <a:latin typeface="微软雅黑" panose="020B0503020204020204" charset="-122"/>
                          <a:ea typeface="微软雅黑" panose="020B0503020204020204" charset="-122"/>
                          <a:cs typeface="微软雅黑" panose="020B0503020204020204" charset="-122"/>
                          <a:sym typeface="+mn-ea"/>
                        </a:rPr>
                        <a:t>方式</a:t>
                      </a:r>
                      <a:endParaRPr lang="zh-CN" altLang="en-US" sz="1800">
                        <a:latin typeface="微软雅黑" panose="020B0503020204020204" charset="-122"/>
                        <a:ea typeface="微软雅黑" panose="020B0503020204020204" charset="-122"/>
                        <a:cs typeface="微软雅黑" panose="020B0503020204020204" charset="-122"/>
                        <a:sym typeface="+mn-ea"/>
                      </a:endParaRPr>
                    </a:p>
                  </a:txBody>
                  <a:tcPr/>
                </a:tc>
                <a:tc>
                  <a:txBody>
                    <a:bodyPr/>
                    <a:p>
                      <a:pPr algn="ctr">
                        <a:buNone/>
                      </a:pPr>
                      <a:r>
                        <a:rPr lang="zh-CN" altLang="en-US" sz="1800">
                          <a:latin typeface="微软雅黑" panose="020B0503020204020204" charset="-122"/>
                          <a:ea typeface="微软雅黑" panose="020B0503020204020204" charset="-122"/>
                          <a:cs typeface="微软雅黑" panose="020B0503020204020204" charset="-122"/>
                          <a:sym typeface="+mn-ea"/>
                        </a:rPr>
                        <a:t>应答</a:t>
                      </a:r>
                      <a:r>
                        <a:rPr lang="en-US" altLang="zh-CN" sz="1800">
                          <a:latin typeface="微软雅黑" panose="020B0503020204020204" charset="-122"/>
                          <a:ea typeface="微软雅黑" panose="020B0503020204020204" charset="-122"/>
                          <a:cs typeface="微软雅黑" panose="020B0503020204020204" charset="-122"/>
                          <a:sym typeface="+mn-ea"/>
                        </a:rPr>
                        <a:t>I/O</a:t>
                      </a:r>
                      <a:r>
                        <a:rPr lang="zh-CN" altLang="en-US" sz="1800">
                          <a:latin typeface="微软雅黑" panose="020B0503020204020204" charset="-122"/>
                          <a:ea typeface="微软雅黑" panose="020B0503020204020204" charset="-122"/>
                          <a:cs typeface="微软雅黑" panose="020B0503020204020204" charset="-122"/>
                          <a:sym typeface="+mn-ea"/>
                        </a:rPr>
                        <a:t>方式</a:t>
                      </a:r>
                      <a:endParaRPr lang="zh-CN" altLang="en-US">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a:latin typeface="微软雅黑" panose="020B0503020204020204" charset="-122"/>
                          <a:ea typeface="微软雅黑" panose="020B0503020204020204" charset="-122"/>
                        </a:rPr>
                        <a:t>通信线</a:t>
                      </a:r>
                      <a:endParaRPr lang="zh-CN" altLang="en-US">
                        <a:latin typeface="微软雅黑" panose="020B0503020204020204" charset="-122"/>
                        <a:ea typeface="微软雅黑" panose="020B0503020204020204" charset="-122"/>
                      </a:endParaRPr>
                    </a:p>
                  </a:txBody>
                  <a:tcPr/>
                </a:tc>
              </a:tr>
              <a:tr h="365760">
                <a:tc>
                  <a:txBody>
                    <a:bodyPr/>
                    <a:p>
                      <a:pPr algn="ctr">
                        <a:buNone/>
                      </a:pP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2</a:t>
                      </a:r>
                      <a:endParaRPr lang="en-US" altLang="zh-CN">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sz="1800">
                          <a:latin typeface="微软雅黑" panose="020B0503020204020204" charset="-122"/>
                          <a:ea typeface="微软雅黑" panose="020B0503020204020204" charset="-122"/>
                          <a:cs typeface="微软雅黑" panose="020B0503020204020204" charset="-122"/>
                          <a:sym typeface="+mn-ea"/>
                        </a:rPr>
                        <a:t>应答</a:t>
                      </a:r>
                      <a:r>
                        <a:rPr lang="en-US" altLang="zh-CN" sz="1800">
                          <a:latin typeface="微软雅黑" panose="020B0503020204020204" charset="-122"/>
                          <a:ea typeface="微软雅黑" panose="020B0503020204020204" charset="-122"/>
                          <a:cs typeface="微软雅黑" panose="020B0503020204020204" charset="-122"/>
                          <a:sym typeface="+mn-ea"/>
                        </a:rPr>
                        <a:t>I/O</a:t>
                      </a:r>
                      <a:r>
                        <a:rPr lang="zh-CN" altLang="en-US" sz="1800">
                          <a:latin typeface="微软雅黑" panose="020B0503020204020204" charset="-122"/>
                          <a:ea typeface="微软雅黑" panose="020B0503020204020204" charset="-122"/>
                          <a:cs typeface="微软雅黑" panose="020B0503020204020204" charset="-122"/>
                          <a:sym typeface="+mn-ea"/>
                        </a:rPr>
                        <a:t>双向方式</a:t>
                      </a:r>
                      <a:endParaRPr lang="zh-CN" altLang="en-US">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zh-CN" altLang="en-US">
                          <a:latin typeface="微软雅黑" panose="020B0503020204020204" charset="-122"/>
                          <a:ea typeface="微软雅黑" panose="020B0503020204020204" charset="-122"/>
                        </a:rPr>
                        <a:t>无</a:t>
                      </a:r>
                      <a:endParaRPr lang="zh-CN" altLang="en-US">
                        <a:latin typeface="微软雅黑" panose="020B0503020204020204" charset="-122"/>
                        <a:ea typeface="微软雅黑" panose="020B0503020204020204" charset="-122"/>
                      </a:endParaRPr>
                    </a:p>
                  </a:txBody>
                  <a:tcPr/>
                </a:tc>
                <a:tc>
                  <a:txBody>
                    <a:bodyPr/>
                    <a:p>
                      <a:pPr algn="ctr">
                        <a:buNone/>
                      </a:pPr>
                      <a:r>
                        <a:rPr lang="zh-CN" altLang="en-US" sz="1800">
                          <a:latin typeface="微软雅黑" panose="020B0503020204020204" charset="-122"/>
                          <a:ea typeface="微软雅黑" panose="020B0503020204020204" charset="-122"/>
                          <a:sym typeface="+mn-ea"/>
                        </a:rPr>
                        <a:t>通信线</a:t>
                      </a:r>
                      <a:endParaRPr lang="zh-CN" altLang="en-US" sz="1800">
                        <a:latin typeface="微软雅黑" panose="020B0503020204020204" charset="-122"/>
                        <a:ea typeface="微软雅黑" panose="020B0503020204020204" charset="-122"/>
                        <a:sym typeface="+mn-ea"/>
                      </a:endParaRPr>
                    </a:p>
                  </a:txBody>
                  <a:tcPr/>
                </a:tc>
              </a:tr>
            </a:tbl>
          </a:graphicData>
        </a:graphic>
      </p:graphicFrame>
      <p:sp>
        <p:nvSpPr>
          <p:cNvPr id="9" name="文本框 8"/>
          <p:cNvSpPr txBox="1"/>
          <p:nvPr>
            <p:custDataLst>
              <p:tags r:id="rId14"/>
            </p:custDataLst>
          </p:nvPr>
        </p:nvSpPr>
        <p:spPr>
          <a:xfrm>
            <a:off x="3602038" y="3454400"/>
            <a:ext cx="5213350" cy="922020"/>
          </a:xfrm>
          <a:prstGeom prst="rect">
            <a:avLst/>
          </a:prstGeom>
          <a:noFill/>
        </p:spPr>
        <p:txBody>
          <a:bodyPr wrap="square" rtlCol="0">
            <a:spAutoFit/>
          </a:bodyPr>
          <a:p>
            <a:pPr marL="285750" indent="-285750" fontAlgn="auto">
              <a:buClr>
                <a:srgbClr val="1189A8"/>
              </a:buClr>
              <a:buSzTx/>
              <a:buFont typeface="Wingdings" panose="05000000000000000000" charset="0"/>
              <a:buChar char=""/>
            </a:pPr>
            <a:r>
              <a:rPr lang="zh-CN" altLang="en-US" b="1" spc="200" noProof="1">
                <a:solidFill>
                  <a:schemeClr val="dk1"/>
                </a:solidFill>
                <a:latin typeface="微软雅黑" panose="020B0503020204020204" charset="-122"/>
                <a:ea typeface="微软雅黑" panose="020B0503020204020204" charset="-122"/>
                <a:cs typeface="微软雅黑" panose="020B0503020204020204" charset="-122"/>
                <a:sym typeface="+mn-ea"/>
              </a:rPr>
              <a:t>初始化芯片</a:t>
            </a:r>
            <a:endParaRPr lang="zh-CN" altLang="en-US" b="1" spc="200" noProof="1">
              <a:solidFill>
                <a:schemeClr val="dk1"/>
              </a:solidFill>
              <a:latin typeface="微软雅黑" panose="020B0503020204020204" charset="-122"/>
              <a:ea typeface="微软雅黑" panose="020B0503020204020204" charset="-122"/>
              <a:cs typeface="微软雅黑" panose="020B0503020204020204" charset="-122"/>
            </a:endParaRPr>
          </a:p>
          <a:p>
            <a:pPr marL="285750" indent="-285750" fontAlgn="auto"/>
            <a:r>
              <a:rPr lang="zh-CN" altLang="en-US" noProof="1">
                <a:solidFill>
                  <a:schemeClr val="dk1"/>
                </a:solidFill>
                <a:latin typeface="微软雅黑" panose="020B0503020204020204" charset="-122"/>
                <a:ea typeface="微软雅黑" panose="020B0503020204020204" charset="-122"/>
                <a:cs typeface="+mn-cs"/>
                <a:sym typeface="+mn-ea"/>
              </a:rPr>
              <a:t>根据工作方式初始化方式控制字，如何初始化？</a:t>
            </a:r>
            <a:endParaRPr lang="zh-CN" altLang="en-US" noProof="1">
              <a:solidFill>
                <a:schemeClr val="dk1"/>
              </a:solidFill>
              <a:latin typeface="微软雅黑" panose="020B0503020204020204" charset="-122"/>
              <a:ea typeface="微软雅黑" panose="020B0503020204020204" charset="-122"/>
            </a:endParaRPr>
          </a:p>
          <a:p>
            <a:pPr fontAlgn="auto"/>
            <a:endParaRPr lang="zh-CN" altLang="en-US" noProof="1">
              <a:solidFill>
                <a:schemeClr val="dk1"/>
              </a:solidFill>
              <a:latin typeface="微软雅黑" panose="020B0503020204020204" charset="-122"/>
              <a:ea typeface="微软雅黑" panose="020B0503020204020204" charset="-122"/>
            </a:endParaRPr>
          </a:p>
        </p:txBody>
      </p:sp>
      <p:graphicFrame>
        <p:nvGraphicFramePr>
          <p:cNvPr id="15" name="表格 14"/>
          <p:cNvGraphicFramePr/>
          <p:nvPr>
            <p:custDataLst>
              <p:tags r:id="rId15"/>
            </p:custDataLst>
          </p:nvPr>
        </p:nvGraphicFramePr>
        <p:xfrm>
          <a:off x="3602038" y="4127500"/>
          <a:ext cx="8134350" cy="1616075"/>
        </p:xfrm>
        <a:graphic>
          <a:graphicData uri="http://schemas.openxmlformats.org/drawingml/2006/table">
            <a:tbl>
              <a:tblPr firstRow="1" bandRow="1">
                <a:tableStyleId>{5C22544A-7EE6-4342-B048-85BDC9FD1C3A}</a:tableStyleId>
              </a:tblPr>
              <a:tblGrid>
                <a:gridCol w="1162037"/>
                <a:gridCol w="1144620"/>
                <a:gridCol w="1179454"/>
                <a:gridCol w="1161493"/>
                <a:gridCol w="1162037"/>
                <a:gridCol w="1162037"/>
                <a:gridCol w="1162037"/>
              </a:tblGrid>
              <a:tr h="630555">
                <a:tc>
                  <a:txBody>
                    <a:bodyPr/>
                    <a:p>
                      <a:pPr algn="ctr">
                        <a:buNone/>
                      </a:pPr>
                      <a:r>
                        <a:rPr lang="en-US" altLang="zh-CN">
                          <a:latin typeface="微软雅黑" panose="020B0503020204020204" charset="-122"/>
                          <a:ea typeface="微软雅黑" panose="020B0503020204020204" charset="-122"/>
                        </a:rPr>
                        <a:t>D7</a:t>
                      </a:r>
                      <a:endParaRPr lang="en-US" altLang="zh-CN">
                        <a:latin typeface="微软雅黑" panose="020B0503020204020204" charset="-122"/>
                        <a:ea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rPr>
                        <a:t>D6</a:t>
                      </a:r>
                      <a:r>
                        <a:rPr lang="en-US" altLang="zh-CN" sz="1800">
                          <a:latin typeface="微软雅黑" panose="020B0503020204020204" charset="-122"/>
                          <a:ea typeface="微软雅黑" panose="020B0503020204020204" charset="-122"/>
                          <a:sym typeface="+mn-ea"/>
                        </a:rPr>
                        <a:t>D5</a:t>
                      </a:r>
                      <a:endParaRPr lang="en-US" altLang="zh-CN">
                        <a:latin typeface="微软雅黑" panose="020B0503020204020204" charset="-122"/>
                        <a:ea typeface="微软雅黑" panose="020B0503020204020204" charset="-122"/>
                      </a:endParaRPr>
                    </a:p>
                  </a:txBody>
                  <a:tcPr anchor="ctr" anchorCtr="0"/>
                </a:tc>
                <a:tc>
                  <a:txBody>
                    <a:bodyPr/>
                    <a:p>
                      <a:pPr algn="ctr">
                        <a:buNone/>
                      </a:pPr>
                      <a:r>
                        <a:rPr lang="en-US" altLang="zh-CN" sz="1800">
                          <a:latin typeface="微软雅黑" panose="020B0503020204020204" charset="-122"/>
                          <a:ea typeface="微软雅黑" panose="020B0503020204020204" charset="-122"/>
                          <a:sym typeface="+mn-ea"/>
                        </a:rPr>
                        <a:t>D4</a:t>
                      </a:r>
                      <a:endParaRPr lang="en-US" altLang="zh-CN" sz="180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800">
                          <a:latin typeface="微软雅黑" panose="020B0503020204020204" charset="-122"/>
                          <a:ea typeface="微软雅黑" panose="020B0503020204020204" charset="-122"/>
                          <a:sym typeface="+mn-ea"/>
                        </a:rPr>
                        <a:t>D3</a:t>
                      </a:r>
                      <a:endParaRPr lang="en-US" altLang="zh-CN" sz="180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800">
                          <a:latin typeface="微软雅黑" panose="020B0503020204020204" charset="-122"/>
                          <a:ea typeface="微软雅黑" panose="020B0503020204020204" charset="-122"/>
                          <a:sym typeface="+mn-ea"/>
                        </a:rPr>
                        <a:t>D2</a:t>
                      </a:r>
                      <a:endParaRPr lang="en-US" altLang="zh-CN" sz="180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800">
                          <a:latin typeface="微软雅黑" panose="020B0503020204020204" charset="-122"/>
                          <a:ea typeface="微软雅黑" panose="020B0503020204020204" charset="-122"/>
                          <a:sym typeface="+mn-ea"/>
                        </a:rPr>
                        <a:t>D1</a:t>
                      </a:r>
                      <a:endParaRPr lang="en-US" altLang="zh-CN" sz="180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a:latin typeface="微软雅黑" panose="020B0503020204020204" charset="-122"/>
                          <a:ea typeface="微软雅黑" panose="020B0503020204020204" charset="-122"/>
                        </a:rPr>
                        <a:t>D0</a:t>
                      </a:r>
                      <a:endParaRPr lang="en-US" altLang="zh-CN">
                        <a:latin typeface="微软雅黑" panose="020B0503020204020204" charset="-122"/>
                        <a:ea typeface="微软雅黑" panose="020B0503020204020204" charset="-122"/>
                      </a:endParaRPr>
                    </a:p>
                  </a:txBody>
                  <a:tcPr anchor="ctr" anchorCtr="0"/>
                </a:tc>
              </a:tr>
              <a:tr h="985520">
                <a:tc>
                  <a:txBody>
                    <a:bodyPr/>
                    <a:p>
                      <a:pPr algn="ctr">
                        <a:buNone/>
                      </a:pPr>
                      <a:r>
                        <a:rPr lang="en-US" altLang="zh-CN">
                          <a:latin typeface="微软雅黑" panose="020B0503020204020204" charset="-122"/>
                          <a:ea typeface="微软雅黑" panose="020B0503020204020204" charset="-122"/>
                        </a:rPr>
                        <a:t>1</a:t>
                      </a:r>
                      <a:endParaRPr lang="en-US" altLang="zh-CN">
                        <a:latin typeface="微软雅黑" panose="020B0503020204020204" charset="-122"/>
                        <a:ea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cs typeface="微软雅黑" panose="020B0503020204020204" charset="-122"/>
                        </a:rPr>
                        <a:t>00-</a:t>
                      </a: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0</a:t>
                      </a:r>
                      <a:endParaRPr lang="en-US" altLang="zh-CN">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01-</a:t>
                      </a: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1</a:t>
                      </a:r>
                      <a:endParaRPr lang="en-US" altLang="zh-CN">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1x-</a:t>
                      </a: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2</a:t>
                      </a:r>
                      <a:endParaRPr lang="en-US" altLang="zh-CN">
                        <a:latin typeface="微软雅黑" panose="020B0503020204020204" charset="-122"/>
                        <a:ea typeface="微软雅黑" panose="020B0503020204020204" charset="-122"/>
                        <a:cs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口</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输入</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输出</a:t>
                      </a:r>
                      <a:endParaRPr lang="zh-CN" altLang="en-US">
                        <a:latin typeface="微软雅黑" panose="020B0503020204020204" charset="-122"/>
                        <a:ea typeface="微软雅黑" panose="020B0503020204020204" charset="-122"/>
                        <a:cs typeface="微软雅黑" panose="020B0503020204020204" charset="-122"/>
                      </a:endParaRPr>
                    </a:p>
                  </a:txBody>
                  <a:tcPr anchor="ctr" anchorCtr="0"/>
                </a:tc>
                <a:tc>
                  <a:txBody>
                    <a:bodyPr/>
                    <a:p>
                      <a:pPr algn="ctr">
                        <a:buNone/>
                      </a:pPr>
                      <a:r>
                        <a:rPr lang="zh-CN" altLang="en-US">
                          <a:latin typeface="微软雅黑" panose="020B0503020204020204" charset="-122"/>
                          <a:ea typeface="微软雅黑" panose="020B0503020204020204" charset="-122"/>
                          <a:cs typeface="微软雅黑" panose="020B0503020204020204" charset="-122"/>
                        </a:rPr>
                        <a:t>上</a:t>
                      </a:r>
                      <a:r>
                        <a:rPr lang="en-US" altLang="zh-CN">
                          <a:latin typeface="微软雅黑" panose="020B0503020204020204" charset="-122"/>
                          <a:ea typeface="微软雅黑" panose="020B0503020204020204" charset="-122"/>
                          <a:cs typeface="微软雅黑" panose="020B0503020204020204" charset="-122"/>
                        </a:rPr>
                        <a:t>C</a:t>
                      </a:r>
                      <a:r>
                        <a:rPr lang="zh-CN" altLang="en-US">
                          <a:latin typeface="微软雅黑" panose="020B0503020204020204" charset="-122"/>
                          <a:ea typeface="微软雅黑" panose="020B0503020204020204" charset="-122"/>
                          <a:cs typeface="微软雅黑" panose="020B0503020204020204" charset="-122"/>
                        </a:rPr>
                        <a:t>口</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输入</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输出</a:t>
                      </a:r>
                      <a:endParaRPr lang="zh-CN" altLang="en-US">
                        <a:latin typeface="微软雅黑" panose="020B0503020204020204" charset="-122"/>
                        <a:ea typeface="微软雅黑" panose="020B0503020204020204" charset="-122"/>
                        <a:cs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cs typeface="微软雅黑" panose="020B0503020204020204" charset="-122"/>
                        </a:rPr>
                        <a:t>0-</a:t>
                      </a: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0</a:t>
                      </a:r>
                      <a:endParaRPr lang="en-US" altLang="zh-CN">
                        <a:latin typeface="微软雅黑" panose="020B0503020204020204" charset="-122"/>
                        <a:ea typeface="微软雅黑" panose="020B0503020204020204" charset="-122"/>
                        <a:cs typeface="微软雅黑" panose="020B0503020204020204" charset="-122"/>
                      </a:endParaRPr>
                    </a:p>
                    <a:p>
                      <a:pPr algn="ctr">
                        <a:buNone/>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方式</a:t>
                      </a:r>
                      <a:r>
                        <a:rPr lang="en-US" altLang="zh-CN">
                          <a:latin typeface="微软雅黑" panose="020B0503020204020204" charset="-122"/>
                          <a:ea typeface="微软雅黑" panose="020B0503020204020204" charset="-122"/>
                          <a:cs typeface="微软雅黑" panose="020B0503020204020204" charset="-122"/>
                        </a:rPr>
                        <a:t>1</a:t>
                      </a:r>
                      <a:endParaRPr lang="en-US" altLang="zh-CN">
                        <a:latin typeface="微软雅黑" panose="020B0503020204020204" charset="-122"/>
                        <a:ea typeface="微软雅黑" panose="020B0503020204020204" charset="-122"/>
                        <a:cs typeface="微软雅黑" panose="020B0503020204020204" charset="-122"/>
                      </a:endParaRPr>
                    </a:p>
                  </a:txBody>
                  <a:tcPr anchor="ctr" anchorCtr="0"/>
                </a:tc>
                <a:tc>
                  <a:txBody>
                    <a:bodyPr/>
                    <a:p>
                      <a:pPr algn="ctr">
                        <a:buNone/>
                      </a:pP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口</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sz="1800">
                          <a:latin typeface="微软雅黑" panose="020B0503020204020204" charset="-122"/>
                          <a:ea typeface="微软雅黑" panose="020B0503020204020204" charset="-122"/>
                          <a:cs typeface="微软雅黑" panose="020B0503020204020204" charset="-122"/>
                          <a:sym typeface="+mn-ea"/>
                        </a:rPr>
                        <a:t>1:</a:t>
                      </a:r>
                      <a:r>
                        <a:rPr lang="zh-CN" altLang="en-US" sz="1800">
                          <a:latin typeface="微软雅黑" panose="020B0503020204020204" charset="-122"/>
                          <a:ea typeface="微软雅黑" panose="020B0503020204020204" charset="-122"/>
                          <a:cs typeface="微软雅黑" panose="020B0503020204020204" charset="-122"/>
                          <a:sym typeface="+mn-ea"/>
                        </a:rPr>
                        <a:t>输入</a:t>
                      </a:r>
                      <a:endParaRPr lang="zh-CN" altLang="en-US" sz="1800">
                        <a:latin typeface="微软雅黑" panose="020B0503020204020204" charset="-122"/>
                        <a:ea typeface="微软雅黑" panose="020B0503020204020204" charset="-122"/>
                        <a:cs typeface="微软雅黑" panose="020B0503020204020204" charset="-122"/>
                      </a:endParaRPr>
                    </a:p>
                    <a:p>
                      <a:pPr algn="ctr">
                        <a:buNone/>
                      </a:pPr>
                      <a:r>
                        <a:rPr lang="en-US" altLang="zh-CN" sz="1800">
                          <a:latin typeface="微软雅黑" panose="020B0503020204020204" charset="-122"/>
                          <a:ea typeface="微软雅黑" panose="020B0503020204020204" charset="-122"/>
                          <a:cs typeface="微软雅黑" panose="020B0503020204020204" charset="-122"/>
                          <a:sym typeface="+mn-ea"/>
                        </a:rPr>
                        <a:t>2:</a:t>
                      </a:r>
                      <a:r>
                        <a:rPr lang="zh-CN" altLang="en-US" sz="1800">
                          <a:latin typeface="微软雅黑" panose="020B0503020204020204" charset="-122"/>
                          <a:ea typeface="微软雅黑" panose="020B0503020204020204" charset="-122"/>
                          <a:cs typeface="微软雅黑" panose="020B0503020204020204" charset="-122"/>
                          <a:sym typeface="+mn-ea"/>
                        </a:rPr>
                        <a:t>输出</a:t>
                      </a:r>
                      <a:endParaRPr lang="zh-CN" altLang="en-US">
                        <a:latin typeface="微软雅黑" panose="020B0503020204020204" charset="-122"/>
                        <a:ea typeface="微软雅黑" panose="020B0503020204020204" charset="-122"/>
                        <a:cs typeface="微软雅黑" panose="020B0503020204020204" charset="-122"/>
                      </a:endParaRPr>
                    </a:p>
                  </a:txBody>
                  <a:tcPr anchor="ctr" anchorCtr="0"/>
                </a:tc>
                <a:tc>
                  <a:txBody>
                    <a:bodyPr/>
                    <a:p>
                      <a:pPr algn="ctr">
                        <a:buNone/>
                      </a:pPr>
                      <a:r>
                        <a:rPr lang="zh-CN" altLang="en-US">
                          <a:latin typeface="微软雅黑" panose="020B0503020204020204" charset="-122"/>
                          <a:ea typeface="微软雅黑" panose="020B0503020204020204" charset="-122"/>
                          <a:cs typeface="微软雅黑" panose="020B0503020204020204" charset="-122"/>
                        </a:rPr>
                        <a:t>下</a:t>
                      </a:r>
                      <a:r>
                        <a:rPr lang="en-US" altLang="zh-CN">
                          <a:latin typeface="微软雅黑" panose="020B0503020204020204" charset="-122"/>
                          <a:ea typeface="微软雅黑" panose="020B0503020204020204" charset="-122"/>
                          <a:cs typeface="微软雅黑" panose="020B0503020204020204" charset="-122"/>
                        </a:rPr>
                        <a:t>C</a:t>
                      </a:r>
                      <a:r>
                        <a:rPr lang="zh-CN" altLang="en-US">
                          <a:latin typeface="微软雅黑" panose="020B0503020204020204" charset="-122"/>
                          <a:ea typeface="微软雅黑" panose="020B0503020204020204" charset="-122"/>
                          <a:cs typeface="微软雅黑" panose="020B0503020204020204" charset="-122"/>
                        </a:rPr>
                        <a:t>口</a:t>
                      </a:r>
                      <a:endParaRPr lang="zh-CN" altLang="en-US">
                        <a:latin typeface="微软雅黑" panose="020B0503020204020204" charset="-122"/>
                        <a:ea typeface="微软雅黑" panose="020B0503020204020204" charset="-122"/>
                        <a:cs typeface="微软雅黑" panose="020B0503020204020204" charset="-122"/>
                      </a:endParaRPr>
                    </a:p>
                    <a:p>
                      <a:pPr algn="ctr">
                        <a:buNone/>
                      </a:pPr>
                      <a:r>
                        <a:rPr lang="en-US" altLang="zh-CN" sz="1800">
                          <a:latin typeface="微软雅黑" panose="020B0503020204020204" charset="-122"/>
                          <a:ea typeface="微软雅黑" panose="020B0503020204020204" charset="-122"/>
                          <a:cs typeface="微软雅黑" panose="020B0503020204020204" charset="-122"/>
                          <a:sym typeface="+mn-ea"/>
                        </a:rPr>
                        <a:t>1:</a:t>
                      </a:r>
                      <a:r>
                        <a:rPr lang="zh-CN" altLang="en-US" sz="1800">
                          <a:latin typeface="微软雅黑" panose="020B0503020204020204" charset="-122"/>
                          <a:ea typeface="微软雅黑" panose="020B0503020204020204" charset="-122"/>
                          <a:cs typeface="微软雅黑" panose="020B0503020204020204" charset="-122"/>
                          <a:sym typeface="+mn-ea"/>
                        </a:rPr>
                        <a:t>输入</a:t>
                      </a:r>
                      <a:endParaRPr lang="zh-CN" altLang="en-US" sz="1800">
                        <a:latin typeface="微软雅黑" panose="020B0503020204020204" charset="-122"/>
                        <a:ea typeface="微软雅黑" panose="020B0503020204020204" charset="-122"/>
                        <a:cs typeface="微软雅黑" panose="020B0503020204020204" charset="-122"/>
                      </a:endParaRPr>
                    </a:p>
                    <a:p>
                      <a:pPr algn="ctr">
                        <a:buNone/>
                      </a:pPr>
                      <a:r>
                        <a:rPr lang="en-US" altLang="zh-CN" sz="1800">
                          <a:latin typeface="微软雅黑" panose="020B0503020204020204" charset="-122"/>
                          <a:ea typeface="微软雅黑" panose="020B0503020204020204" charset="-122"/>
                          <a:cs typeface="微软雅黑" panose="020B0503020204020204" charset="-122"/>
                          <a:sym typeface="+mn-ea"/>
                        </a:rPr>
                        <a:t>2:</a:t>
                      </a:r>
                      <a:r>
                        <a:rPr lang="zh-CN" altLang="en-US" sz="1800">
                          <a:latin typeface="微软雅黑" panose="020B0503020204020204" charset="-122"/>
                          <a:ea typeface="微软雅黑" panose="020B0503020204020204" charset="-122"/>
                          <a:cs typeface="微软雅黑" panose="020B0503020204020204" charset="-122"/>
                          <a:sym typeface="+mn-ea"/>
                        </a:rPr>
                        <a:t>输出</a:t>
                      </a:r>
                      <a:endParaRPr lang="zh-CN" altLang="en-US">
                        <a:latin typeface="微软雅黑" panose="020B0503020204020204" charset="-122"/>
                        <a:ea typeface="微软雅黑" panose="020B0503020204020204" charset="-122"/>
                        <a:cs typeface="微软雅黑" panose="020B0503020204020204" charset="-122"/>
                      </a:endParaRPr>
                    </a:p>
                  </a:txBody>
                  <a:tcPr anchor="ctr" anchorCtr="0"/>
                </a:tc>
              </a:tr>
            </a:tbl>
          </a:graphicData>
        </a:graphic>
      </p:graphicFrame>
      <p:sp>
        <p:nvSpPr>
          <p:cNvPr id="16" name="日期占位符 15"/>
          <p:cNvSpPr>
            <a:spLocks noGrp="1"/>
          </p:cNvSpPr>
          <p:nvPr>
            <p:custDataLst>
              <p:tags r:id="rId16"/>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ct val="0"/>
              </a:spcBef>
              <a:spcAft>
                <a:spcPct val="0"/>
              </a:spcAft>
              <a:buClrTx/>
              <a:buSzTx/>
              <a:buFontTx/>
              <a:buNone/>
            </a:pPr>
            <a:fld id="{760FBDFE-C587-4B4C-A407-44438C67B59E}" type="datetime1">
              <a:rPr kumimoji="0" lang="zh-CN" altLang="en-US" sz="1200" b="0" i="0" u="none" strike="noStrike" kern="1200" cap="none" spc="0" normalizeH="0" baseline="0" noProof="1" smtClean="0">
                <a:solidFill>
                  <a:schemeClr val="dk1">
                    <a:tint val="75000"/>
                    <a:lumMod val="85000"/>
                    <a:lumOff val="15000"/>
                  </a:schemeClr>
                </a:solidFill>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1" smtClean="0">
              <a:solidFill>
                <a:schemeClr val="dk1">
                  <a:tint val="75000"/>
                  <a:lumMod val="85000"/>
                  <a:lumOff val="15000"/>
                </a:schemeClr>
              </a:solidFill>
              <a:latin typeface="微软雅黑" panose="020B0503020204020204" charset="-122"/>
              <a:ea typeface="微软雅黑" panose="020B0503020204020204" charset="-122"/>
              <a:cs typeface="+mn-cs"/>
            </a:endParaRPr>
          </a:p>
        </p:txBody>
      </p:sp>
      <p:sp>
        <p:nvSpPr>
          <p:cNvPr id="22" name="页脚占位符 21"/>
          <p:cNvSpPr>
            <a:spLocks noGrp="1"/>
          </p:cNvSpPr>
          <p:nvPr>
            <p:custDataLst>
              <p:tags r:id="rId17"/>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dk1">
                    <a:tint val="75000"/>
                  </a:schemeClr>
                </a:solidFill>
                <a:latin typeface="微软雅黑" panose="020B0503020204020204" charset="-122"/>
                <a:ea typeface="微软雅黑" panose="020B0503020204020204" charset="-122"/>
                <a:cs typeface="+mn-cs"/>
              </a:rPr>
              <a:t>人工智能与自动化学院</a:t>
            </a:r>
            <a:endParaRPr kumimoji="0" lang="zh-CN" altLang="en-US" sz="1200" b="0" i="0" u="none" strike="noStrike" kern="1200" cap="none" spc="0" normalizeH="0" baseline="0" noProof="1">
              <a:solidFill>
                <a:schemeClr val="dk1">
                  <a:tint val="75000"/>
                </a:schemeClr>
              </a:solidFill>
              <a:latin typeface="微软雅黑" panose="020B0503020204020204" charset="-122"/>
              <a:ea typeface="微软雅黑" panose="020B0503020204020204" charset="-122"/>
              <a:cs typeface="+mn-cs"/>
            </a:endParaRPr>
          </a:p>
        </p:txBody>
      </p:sp>
      <p:sp>
        <p:nvSpPr>
          <p:cNvPr id="21" name="灯片编号占位符 20"/>
          <p:cNvSpPr>
            <a:spLocks noGrp="1"/>
          </p:cNvSpPr>
          <p:nvPr>
            <p:custDataLst>
              <p:tags r:id="rId18"/>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ct val="0"/>
              </a:spcBef>
              <a:spcAft>
                <a:spcPct val="0"/>
              </a:spcAft>
              <a:buClrTx/>
              <a:buSzTx/>
              <a:buFontTx/>
              <a:buNone/>
            </a:pPr>
            <a:fld id="{49AE70B2-8BF9-45C0-BB95-33D1B9D3A854}" type="slidenum">
              <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rPr>
            </a:fld>
            <a:endParaRPr kumimoji="0" lang="zh-CN" altLang="en-US" sz="1200" b="0" i="0" u="none" strike="noStrike" kern="1200" cap="none" spc="0" normalizeH="0" baseline="0" noProof="1" smtClean="0">
              <a:solidFill>
                <a:schemeClr val="dk1">
                  <a:tint val="75000"/>
                </a:schemeClr>
              </a:solidFill>
              <a:latin typeface="微软雅黑" panose="020B0503020204020204" charset="-122"/>
              <a:ea typeface="微软雅黑" panose="020B0503020204020204" charset="-122"/>
              <a:cs typeface="+mn-cs"/>
            </a:endParaRPr>
          </a:p>
        </p:txBody>
      </p:sp>
    </p:spTree>
    <p:custDataLst>
      <p:tags r:id="rId19"/>
    </p:custDataLst>
  </p:cSld>
  <p:clrMapOvr>
    <a:masterClrMapping/>
  </p:clrMapOvr>
  <p:transition advTm="735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6" name="矩形 15"/>
          <p:cNvSpPr/>
          <p:nvPr>
            <p:custDataLst>
              <p:tags r:id="rId7"/>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8"/>
            </p:custDataLst>
          </p:nvPr>
        </p:nvSpPr>
        <p:spPr>
          <a:xfrm>
            <a:off x="333829" y="1672533"/>
            <a:ext cx="11321142" cy="4408572"/>
          </a:xfrm>
          <a:prstGeom prst="rect">
            <a:avLst/>
          </a:prstGeom>
          <a:solidFill>
            <a:schemeClr val="lt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10"/>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11"/>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12"/>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13"/>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4"/>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lvl="0" indent="0" algn="l" fontAlgn="ctr">
              <a:lnSpc>
                <a:spcPct val="120000"/>
              </a:lnSpc>
              <a:spcBef>
                <a:spcPts val="0"/>
              </a:spcBef>
              <a:spcAft>
                <a:spcPts val="800"/>
              </a:spcAft>
              <a:buClr>
                <a:schemeClr val="accent2"/>
              </a:buClr>
              <a:buSzPct val="100000"/>
              <a:buFont typeface="WPS-Bullets" pitchFamily="2" charset="0"/>
              <a:buNone/>
            </a:pPr>
            <a:r>
              <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8255内部有3个数据端口A,B,C和一个控制字寄存器信号</a:t>
            </a:r>
            <a:endPar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431800" lvl="0" indent="-431800" algn="l" fontAlgn="ctr">
              <a:lnSpc>
                <a:spcPct val="120000"/>
              </a:lnSpc>
              <a:spcBef>
                <a:spcPts val="0"/>
              </a:spcBef>
              <a:spcAft>
                <a:spcPts val="800"/>
              </a:spcAft>
              <a:buClr>
                <a:schemeClr val="accent2"/>
              </a:buClr>
              <a:buSzPct val="100000"/>
              <a:buFont typeface="WPS-Bullets" pitchFamily="2" charset="0"/>
              <a:buChar char=""/>
            </a:pPr>
            <a:r>
              <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A1A0=00：选中端口A；</a:t>
            </a:r>
            <a:endPar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31800" lvl="0" indent="-431800" algn="l" fontAlgn="ctr">
              <a:lnSpc>
                <a:spcPct val="120000"/>
              </a:lnSpc>
              <a:spcBef>
                <a:spcPts val="0"/>
              </a:spcBef>
              <a:spcAft>
                <a:spcPts val="800"/>
              </a:spcAft>
              <a:buClr>
                <a:schemeClr val="accent2"/>
              </a:buClr>
              <a:buSzPct val="100000"/>
              <a:buFont typeface="WPS-Bullets" pitchFamily="2" charset="0"/>
              <a:buChar char=""/>
            </a:pPr>
            <a:r>
              <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A1A0=01：选中端口B；</a:t>
            </a:r>
            <a:endPar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31800" lvl="0" indent="-431800" algn="l" fontAlgn="ctr">
              <a:lnSpc>
                <a:spcPct val="120000"/>
              </a:lnSpc>
              <a:spcBef>
                <a:spcPts val="0"/>
              </a:spcBef>
              <a:spcAft>
                <a:spcPts val="800"/>
              </a:spcAft>
              <a:buClr>
                <a:schemeClr val="accent2"/>
              </a:buClr>
              <a:buSzPct val="100000"/>
              <a:buFont typeface="WPS-Bullets" pitchFamily="2" charset="0"/>
              <a:buChar char=""/>
            </a:pPr>
            <a:r>
              <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A1A0=10：选中端口C；</a:t>
            </a:r>
            <a:endPar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31800" lvl="0" indent="-431800" algn="l" fontAlgn="ctr">
              <a:lnSpc>
                <a:spcPct val="120000"/>
              </a:lnSpc>
              <a:spcBef>
                <a:spcPts val="0"/>
              </a:spcBef>
              <a:spcAft>
                <a:spcPts val="800"/>
              </a:spcAft>
              <a:buClr>
                <a:schemeClr val="accent2"/>
              </a:buClr>
              <a:buSzPct val="100000"/>
              <a:buFont typeface="WPS-Bullets" pitchFamily="2" charset="0"/>
              <a:buChar char=""/>
            </a:pPr>
            <a:r>
              <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A1A0=11：选中控制寄存器端口</a:t>
            </a:r>
            <a:endParaRPr lang="en-US" altLang="zh-CN" sz="2600" b="1" spc="18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4" name="文本框 93"/>
          <p:cNvSpPr txBox="1"/>
          <p:nvPr>
            <p:custDataLst>
              <p:tags r:id="rId15"/>
            </p:custDataLst>
          </p:nvPr>
        </p:nvSpPr>
        <p:spPr>
          <a:xfrm>
            <a:off x="549910" y="645795"/>
            <a:ext cx="9982200" cy="629920"/>
          </a:xfrm>
          <a:prstGeom prst="rect">
            <a:avLst/>
          </a:prstGeom>
          <a:noFill/>
        </p:spPr>
        <p:txBody>
          <a:bodyPr wrap="square" lIns="90000" tIns="46800" rIns="90000" bIns="46800" rtlCol="0">
            <a:normAutofit lnSpcReduction="20000"/>
          </a:bodyPr>
          <a:lstStyle/>
          <a:p>
            <a:pPr marL="0" indent="0" algn="l">
              <a:lnSpc>
                <a:spcPct val="100000"/>
              </a:lnSpc>
              <a:spcBef>
                <a:spcPts val="0"/>
              </a:spcBef>
              <a:spcAft>
                <a:spcPts val="0"/>
              </a:spcAft>
              <a:buSzPct val="100000"/>
              <a:buNone/>
            </a:pPr>
            <a:r>
              <a:rPr lang="zh-CN" altLang="en-US" sz="3400" b="1" spc="180">
                <a:solidFill>
                  <a:schemeClr val="accent1"/>
                </a:solidFill>
                <a:uFillTx/>
                <a:latin typeface="汉仪旗黑-85S" panose="00020600040101010101" pitchFamily="18" charset="-122"/>
                <a:ea typeface="汉仪旗黑-85S" panose="00020600040101010101" pitchFamily="18" charset="-122"/>
                <a:cs typeface="汉仪旗黑-85S" panose="00020600040101010101" pitchFamily="18" charset="-122"/>
              </a:rPr>
              <a:t>端口选择信号A1A0</a:t>
            </a:r>
            <a:endParaRPr lang="zh-CN" altLang="en-US" sz="3400" b="1" spc="180">
              <a:solidFill>
                <a:schemeClr val="accent1"/>
              </a:solidFill>
              <a:uFillTx/>
              <a:latin typeface="汉仪旗黑-85S" panose="00020600040101010101" pitchFamily="18" charset="-122"/>
              <a:ea typeface="汉仪旗黑-85S" panose="00020600040101010101" pitchFamily="18" charset="-122"/>
              <a:cs typeface="汉仪旗黑-85S" panose="00020600040101010101" pitchFamily="18" charset="-122"/>
            </a:endParaRPr>
          </a:p>
        </p:txBody>
      </p:sp>
      <p:sp>
        <p:nvSpPr>
          <p:cNvPr id="2" name="日期占位符 1"/>
          <p:cNvSpPr>
            <a:spLocks noGrp="1"/>
          </p:cNvSpPr>
          <p:nvPr>
            <p:custDataLst>
              <p:tags r:id="rId16"/>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7"/>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8"/>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9"/>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sym typeface="+mn-ea"/>
              </a:rPr>
              <a:t>实验步骤与实验结果</a:t>
            </a:r>
            <a:endParaRPr>
              <a:solidFill>
                <a:schemeClr val="accent1"/>
              </a:solidFill>
              <a:latin typeface="微软雅黑" panose="020B0503020204020204" charset="-122"/>
              <a:ea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669925" y="952500"/>
            <a:ext cx="11432540" cy="5336540"/>
          </a:xfrm>
          <a:prstGeom prst="rect">
            <a:avLst/>
          </a:prstGeom>
        </p:spPr>
        <p:txBody>
          <a:bodyPr vert="horz" wrap="square" lIns="90170" tIns="46990" rIns="90170" bIns="46990" rtlCol="0"/>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实验要求</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a:solidFill>
                  <a:schemeClr val="dk1"/>
                </a:solidFill>
                <a:latin typeface="微软雅黑" panose="020B0503020204020204" charset="-122"/>
                <a:ea typeface="微软雅黑" panose="020B0503020204020204" charset="-122"/>
                <a:cs typeface="微软雅黑" panose="020B0503020204020204" charset="-122"/>
                <a:sym typeface="+mn-ea"/>
              </a:rPr>
              <a:t>画出程序流程图编写并调试程序</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a:solidFill>
                  <a:schemeClr val="dk1"/>
                </a:solidFill>
                <a:latin typeface="微软雅黑" panose="020B0503020204020204" charset="-122"/>
                <a:ea typeface="微软雅黑" panose="020B0503020204020204" charset="-122"/>
                <a:cs typeface="微软雅黑" panose="020B0503020204020204" charset="-122"/>
                <a:sym typeface="+mn-ea"/>
              </a:rPr>
              <a:t>展示交通灯的效果</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实验扩展及思考</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绘制本实验的详细实验电路图原理图（选做）</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注释每条指令的功能，</a:t>
            </a:r>
            <a:r>
              <a:rPr>
                <a:solidFill>
                  <a:schemeClr val="dk1"/>
                </a:solidFill>
                <a:latin typeface="+mn-ea"/>
                <a:ea typeface="+mn-ea"/>
                <a:cs typeface="微软雅黑" panose="020B0503020204020204" charset="-122"/>
                <a:sym typeface="+mn-ea"/>
              </a:rPr>
              <a:t>亮灯延时是如何计算的（</a:t>
            </a:r>
            <a:r>
              <a:rPr>
                <a:solidFill>
                  <a:srgbClr val="FF0000"/>
                </a:solidFill>
                <a:latin typeface="+mn-ea"/>
                <a:ea typeface="+mn-ea"/>
                <a:cs typeface="微软雅黑" panose="020B0503020204020204" charset="-122"/>
                <a:sym typeface="+mn-ea"/>
              </a:rPr>
              <a:t>提示：根据</a:t>
            </a:r>
            <a:r>
              <a:rPr lang="en-US" altLang="zh-CN">
                <a:solidFill>
                  <a:srgbClr val="FF0000"/>
                </a:solidFill>
                <a:latin typeface="+mn-ea"/>
                <a:ea typeface="+mn-ea"/>
                <a:cs typeface="微软雅黑" panose="020B0503020204020204" charset="-122"/>
                <a:sym typeface="+mn-ea"/>
              </a:rPr>
              <a:t>8086</a:t>
            </a:r>
            <a:r>
              <a:rPr>
                <a:solidFill>
                  <a:srgbClr val="FF0000"/>
                </a:solidFill>
                <a:latin typeface="+mn-ea"/>
                <a:ea typeface="+mn-ea"/>
                <a:cs typeface="微软雅黑" panose="020B0503020204020204" charset="-122"/>
                <a:sym typeface="+mn-ea"/>
              </a:rPr>
              <a:t>的主频（参考课本</a:t>
            </a:r>
            <a:r>
              <a:rPr lang="en-US" altLang="zh-CN">
                <a:solidFill>
                  <a:srgbClr val="FF0000"/>
                </a:solidFill>
                <a:latin typeface="+mn-ea"/>
                <a:ea typeface="+mn-ea"/>
                <a:cs typeface="微软雅黑" panose="020B0503020204020204" charset="-122"/>
                <a:sym typeface="+mn-ea"/>
              </a:rPr>
              <a:t>28</a:t>
            </a:r>
            <a:r>
              <a:rPr>
                <a:solidFill>
                  <a:srgbClr val="FF0000"/>
                </a:solidFill>
                <a:latin typeface="+mn-ea"/>
                <a:ea typeface="+mn-ea"/>
                <a:cs typeface="微软雅黑" panose="020B0503020204020204" charset="-122"/>
                <a:sym typeface="+mn-ea"/>
              </a:rPr>
              <a:t>页或者</a:t>
            </a:r>
            <a:r>
              <a:rPr lang="en-US" altLang="zh-CN">
                <a:solidFill>
                  <a:srgbClr val="FF0000"/>
                </a:solidFill>
                <a:latin typeface="+mn-ea"/>
                <a:ea typeface="+mn-ea"/>
                <a:cs typeface="微软雅黑" panose="020B0503020204020204" charset="-122"/>
                <a:sym typeface="+mn-ea"/>
              </a:rPr>
              <a:t>ppt</a:t>
            </a:r>
            <a:r>
              <a:rPr>
                <a:solidFill>
                  <a:srgbClr val="FF0000"/>
                </a:solidFill>
                <a:latin typeface="+mn-ea"/>
                <a:ea typeface="+mn-ea"/>
                <a:cs typeface="微软雅黑" panose="020B0503020204020204" charset="-122"/>
                <a:sym typeface="+mn-ea"/>
              </a:rPr>
              <a:t>），计算时钟周期，根据指令需要的时钟周期，计算延时时间</a:t>
            </a:r>
            <a:r>
              <a:rPr>
                <a:solidFill>
                  <a:schemeClr val="dk1"/>
                </a:solidFill>
                <a:latin typeface="+mn-ea"/>
                <a:ea typeface="+mn-ea"/>
                <a:cs typeface="微软雅黑" panose="020B0503020204020204" charset="-122"/>
                <a:sym typeface="+mn-ea"/>
              </a:rPr>
              <a:t>）</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实验验收</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展示实验交通灯结果</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简单解释程序</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a:solidFill>
                  <a:schemeClr val="dk1"/>
                </a:solidFill>
                <a:latin typeface="微软雅黑" panose="020B0503020204020204" charset="-122"/>
                <a:ea typeface="微软雅黑" panose="020B0503020204020204" charset="-122"/>
                <a:cs typeface="微软雅黑" panose="020B0503020204020204" charset="-122"/>
                <a:sym typeface="+mn-ea"/>
              </a:rPr>
              <a:t>回答老师提问</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b="1">
                <a:solidFill>
                  <a:schemeClr val="dk1"/>
                </a:solidFill>
                <a:latin typeface="微软雅黑" panose="020B0503020204020204" charset="-122"/>
                <a:ea typeface="微软雅黑" panose="020B0503020204020204" charset="-122"/>
                <a:cs typeface="微软雅黑" panose="020B0503020204020204" charset="-122"/>
                <a:sym typeface="+mn-ea"/>
              </a:rPr>
              <a:t>实验报告</a:t>
            </a: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程序流程图，源代码及注释，思考题以及其他报告必要项</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algn="l">
              <a:buClrTx/>
              <a:buSzTx/>
              <a:buNone/>
            </a:pPr>
            <a:endParaRPr b="1">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矩形 1"/>
          <p:cNvSpPr/>
          <p:nvPr>
            <p:custDataLst>
              <p:tags r:id="rId7"/>
            </p:custDataLst>
          </p:nvPr>
        </p:nvSpPr>
        <p:spPr>
          <a:xfrm>
            <a:off x="0" y="1353735"/>
            <a:ext cx="12192000" cy="4217670"/>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7" name="任意多边形: 形状 2"/>
          <p:cNvSpPr/>
          <p:nvPr>
            <p:custDataLst>
              <p:tags r:id="rId8"/>
            </p:custDataLst>
          </p:nvPr>
        </p:nvSpPr>
        <p:spPr>
          <a:xfrm>
            <a:off x="-1" y="5322926"/>
            <a:ext cx="12192001" cy="496598"/>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8" name="任意多边形: 形状 3"/>
          <p:cNvSpPr/>
          <p:nvPr>
            <p:custDataLst>
              <p:tags r:id="rId9"/>
            </p:custDataLst>
          </p:nvPr>
        </p:nvSpPr>
        <p:spPr>
          <a:xfrm rot="10800000" flipH="1">
            <a:off x="-1" y="5397544"/>
            <a:ext cx="12192003" cy="359621"/>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 name="connsiteX0-89" fmla="*/ 0 w 8762487"/>
              <a:gd name="connsiteY0-90" fmla="*/ 1373570 h 1373569"/>
              <a:gd name="connsiteX1-91" fmla="*/ 770641 w 8762487"/>
              <a:gd name="connsiteY1-92" fmla="*/ 1108053 h 1373569"/>
              <a:gd name="connsiteX2-93" fmla="*/ 2692245 w 8762487"/>
              <a:gd name="connsiteY2-94" fmla="*/ 250126 h 1373569"/>
              <a:gd name="connsiteX3-95" fmla="*/ 5740245 w 8762487"/>
              <a:gd name="connsiteY3-96" fmla="*/ 1164526 h 1373569"/>
              <a:gd name="connsiteX4-97" fmla="*/ 8762487 w 8762487"/>
              <a:gd name="connsiteY4-98" fmla="*/ 0 h 1373569"/>
              <a:gd name="connsiteX0-99" fmla="*/ 0 w 7991846"/>
              <a:gd name="connsiteY0-100" fmla="*/ 1108053 h 1165862"/>
              <a:gd name="connsiteX1-101" fmla="*/ 1921604 w 7991846"/>
              <a:gd name="connsiteY1-102" fmla="*/ 250126 h 1165862"/>
              <a:gd name="connsiteX2-103" fmla="*/ 4969604 w 7991846"/>
              <a:gd name="connsiteY2-104" fmla="*/ 1164526 h 1165862"/>
              <a:gd name="connsiteX3-105" fmla="*/ 7991846 w 7991846"/>
              <a:gd name="connsiteY3-106" fmla="*/ 0 h 1165862"/>
            </a:gdLst>
            <a:ahLst/>
            <a:cxnLst>
              <a:cxn ang="0">
                <a:pos x="connsiteX0-1" y="connsiteY0-2"/>
              </a:cxn>
              <a:cxn ang="0">
                <a:pos x="connsiteX1-3" y="connsiteY1-4"/>
              </a:cxn>
              <a:cxn ang="0">
                <a:pos x="connsiteX2-5" y="connsiteY2-6"/>
              </a:cxn>
              <a:cxn ang="0">
                <a:pos x="connsiteX3-7" y="connsiteY3-8"/>
              </a:cxn>
            </a:cxnLst>
            <a:rect l="l" t="t" r="r" b="b"/>
            <a:pathLst>
              <a:path w="7991846" h="1165862">
                <a:moveTo>
                  <a:pt x="0" y="1108053"/>
                </a:moveTo>
                <a:cubicBezTo>
                  <a:pt x="448708" y="920812"/>
                  <a:pt x="1093337" y="240714"/>
                  <a:pt x="1921604" y="250126"/>
                </a:cubicBezTo>
                <a:cubicBezTo>
                  <a:pt x="2749871" y="259538"/>
                  <a:pt x="3957897" y="1206214"/>
                  <a:pt x="4969604" y="1164526"/>
                </a:cubicBezTo>
                <a:cubicBezTo>
                  <a:pt x="5981311" y="1122838"/>
                  <a:pt x="6872815" y="696890"/>
                  <a:pt x="7991846"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9" name="任意多边形: 形状 4"/>
          <p:cNvSpPr/>
          <p:nvPr>
            <p:custDataLst>
              <p:tags r:id="rId10"/>
            </p:custDataLst>
          </p:nvPr>
        </p:nvSpPr>
        <p:spPr>
          <a:xfrm flipH="1">
            <a:off x="0" y="894029"/>
            <a:ext cx="12192001" cy="539325"/>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0" name="任意多边形: 形状 5"/>
          <p:cNvSpPr/>
          <p:nvPr>
            <p:custDataLst>
              <p:tags r:id="rId11"/>
            </p:custDataLst>
          </p:nvPr>
        </p:nvSpPr>
        <p:spPr>
          <a:xfrm rot="10800000" flipH="1">
            <a:off x="-1" y="893706"/>
            <a:ext cx="12192001" cy="460144"/>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1" name="椭圆 10"/>
          <p:cNvSpPr/>
          <p:nvPr>
            <p:custDataLst>
              <p:tags r:id="rId12"/>
            </p:custDataLst>
          </p:nvPr>
        </p:nvSpPr>
        <p:spPr>
          <a:xfrm>
            <a:off x="1066020" y="5459902"/>
            <a:ext cx="196354" cy="196354"/>
          </a:xfrm>
          <a:prstGeom prst="ellipse">
            <a:avLst/>
          </a:prstGeom>
          <a:solidFill>
            <a:schemeClr val="dk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15" name="椭圆 14"/>
          <p:cNvSpPr/>
          <p:nvPr>
            <p:custDataLst>
              <p:tags r:id="rId13"/>
            </p:custDataLst>
          </p:nvPr>
        </p:nvSpPr>
        <p:spPr>
          <a:xfrm>
            <a:off x="3692329" y="5237718"/>
            <a:ext cx="371672" cy="371672"/>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6" name="椭圆 15"/>
          <p:cNvSpPr/>
          <p:nvPr>
            <p:custDataLst>
              <p:tags r:id="rId14"/>
            </p:custDataLst>
          </p:nvPr>
        </p:nvSpPr>
        <p:spPr>
          <a:xfrm>
            <a:off x="8489335" y="5592623"/>
            <a:ext cx="371672" cy="371672"/>
          </a:xfrm>
          <a:prstGeom prst="ellipse">
            <a:avLst/>
          </a:prstGeom>
          <a:solidFill>
            <a:schemeClr val="dk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椭圆 16"/>
          <p:cNvSpPr/>
          <p:nvPr>
            <p:custDataLst>
              <p:tags r:id="rId15"/>
            </p:custDataLst>
          </p:nvPr>
        </p:nvSpPr>
        <p:spPr>
          <a:xfrm>
            <a:off x="11375313" y="5342739"/>
            <a:ext cx="207087" cy="207087"/>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8" name="椭圆 17"/>
          <p:cNvSpPr/>
          <p:nvPr>
            <p:custDataLst>
              <p:tags r:id="rId16"/>
            </p:custDataLst>
          </p:nvPr>
        </p:nvSpPr>
        <p:spPr>
          <a:xfrm>
            <a:off x="4504182" y="4993377"/>
            <a:ext cx="654160" cy="654160"/>
          </a:xfrm>
          <a:prstGeom prst="ellipse">
            <a:avLst/>
          </a:prstGeom>
          <a:solidFill>
            <a:schemeClr val="dk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2" name="文本框 12"/>
          <p:cNvSpPr txBox="1"/>
          <p:nvPr>
            <p:custDataLst>
              <p:tags r:id="rId17"/>
            </p:custDataLst>
          </p:nvPr>
        </p:nvSpPr>
        <p:spPr>
          <a:xfrm>
            <a:off x="1714500" y="1723305"/>
            <a:ext cx="8610600" cy="2806065"/>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FontTx/>
              <a:buNone/>
            </a:pPr>
            <a:r>
              <a:rPr sz="5400" b="1" spc="380">
                <a:solidFill>
                  <a:schemeClr val="accent1"/>
                </a:solidFill>
                <a:uFillTx/>
                <a:latin typeface="汉仪旗黑-85S" panose="00020600040101010101" pitchFamily="18" charset="-122"/>
                <a:ea typeface="汉仪旗黑-85S" panose="00020600040101010101" pitchFamily="18" charset="-122"/>
                <a:sym typeface="+mn-ea"/>
              </a:rPr>
              <a:t>第三次实验课程（实验</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五</a:t>
            </a:r>
            <a:r>
              <a:rPr sz="5400" b="1" spc="380">
                <a:solidFill>
                  <a:schemeClr val="accent1"/>
                </a:solidFill>
                <a:uFillTx/>
                <a:latin typeface="汉仪旗黑-85S" panose="00020600040101010101" pitchFamily="18" charset="-122"/>
                <a:ea typeface="汉仪旗黑-85S" panose="00020600040101010101" pitchFamily="18" charset="-122"/>
                <a:sym typeface="+mn-ea"/>
              </a:rPr>
              <a:t>和实验</a:t>
            </a:r>
            <a:r>
              <a:rPr lang="zh-CN" sz="5400" b="1" spc="380">
                <a:solidFill>
                  <a:schemeClr val="accent1"/>
                </a:solidFill>
                <a:uFillTx/>
                <a:latin typeface="汉仪旗黑-85S" panose="00020600040101010101" pitchFamily="18" charset="-122"/>
                <a:ea typeface="汉仪旗黑-85S" panose="00020600040101010101" pitchFamily="18" charset="-122"/>
                <a:sym typeface="+mn-ea"/>
              </a:rPr>
              <a:t>六</a:t>
            </a:r>
            <a:r>
              <a:rPr sz="5400" b="1" spc="380">
                <a:solidFill>
                  <a:schemeClr val="accent1"/>
                </a:solidFill>
                <a:uFillTx/>
                <a:latin typeface="汉仪旗黑-85S" panose="00020600040101010101" pitchFamily="18" charset="-122"/>
                <a:ea typeface="汉仪旗黑-85S" panose="00020600040101010101" pitchFamily="18" charset="-122"/>
                <a:sym typeface="+mn-ea"/>
              </a:rPr>
              <a:t>）</a:t>
            </a:r>
            <a:endParaRPr sz="5400" b="1" spc="3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9" name="日期占位符 18"/>
          <p:cNvSpPr>
            <a:spLocks noGrp="1"/>
          </p:cNvSpPr>
          <p:nvPr>
            <p:custDataLst>
              <p:tags r:id="rId18"/>
            </p:custDataLst>
          </p:nvPr>
        </p:nvSpPr>
        <p:spPr>
          <a:xfrm>
            <a:off x="879742" y="6349833"/>
            <a:ext cx="2700000" cy="316800"/>
          </a:xfrm>
          <a:prstGeom prst="rect">
            <a:avLst/>
          </a:prstGeom>
        </p:spPr>
        <p:txBody>
          <a:bodyPr vert="horz" wrap="square" lIns="91440" tIns="45720" rIns="91440" bIns="45720" rtlCol="0" anchor="ctr">
            <a:normAutofit/>
          </a:bodyPr>
          <a:lstStyle>
            <a:defPPr>
              <a:defRPr lang="zh-CN"/>
            </a:defPPr>
            <a:lvl1pPr marL="0" algn="l"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fld id="{BB962C8B-B14F-4D97-AF65-F5344CB8AC3E}" type="datetime1">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1" name="页脚占位符 20"/>
          <p:cNvSpPr>
            <a:spLocks noGrp="1"/>
          </p:cNvSpPr>
          <p:nvPr>
            <p:custDataLst>
              <p:tags r:id="rId19"/>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a:solidFill>
                  <a:schemeClr val="dk1">
                    <a:tint val="75000"/>
                  </a:schemeClr>
                </a:solidFill>
                <a:latin typeface="微软雅黑" panose="020B0503020204020204" charset="-122"/>
                <a:ea typeface="微软雅黑" panose="020B0503020204020204" charset="-122"/>
                <a:sym typeface="+mn-ea"/>
              </a:rPr>
              <a:t>人工智能与自动化学院</a:t>
            </a:r>
            <a:endParaRPr lang="zh-CN" altLang="en-US">
              <a:solidFill>
                <a:schemeClr val="dk1">
                  <a:tint val="75000"/>
                </a:schemeClr>
              </a:solidFill>
              <a:latin typeface="微软雅黑" panose="020B0503020204020204" charset="-122"/>
              <a:ea typeface="微软雅黑" panose="020B0503020204020204" charset="-122"/>
              <a:sym typeface="+mn-ea"/>
            </a:endParaRPr>
          </a:p>
        </p:txBody>
      </p:sp>
      <p:sp>
        <p:nvSpPr>
          <p:cNvPr id="20" name="灯片编号占位符 19"/>
          <p:cNvSpPr>
            <a:spLocks noGrp="1"/>
          </p:cNvSpPr>
          <p:nvPr>
            <p:custDataLst>
              <p:tags r:id="rId20"/>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fld id="{9A0DB2DC-4C9A-4742-B13C-FB6460FD3503}" type="slidenum">
              <a:rPr lang="zh-CN" altLang="en-US" smtClean="0">
                <a:solidFill>
                  <a:schemeClr val="dk1">
                    <a:tint val="75000"/>
                  </a:schemeClr>
                </a:solidFill>
                <a:latin typeface="微软雅黑" panose="020B0503020204020204" charset="-122"/>
                <a:ea typeface="微软雅黑" panose="020B0503020204020204" charset="-122"/>
                <a:sym typeface="+mn-ea"/>
              </a:rPr>
            </a:fld>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Tree>
    <p:custDataLst>
      <p:tags r:id="rId2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pic>
        <p:nvPicPr>
          <p:cNvPr id="100" name="图片 99"/>
          <p:cNvPicPr/>
          <p:nvPr>
            <p:custDataLst>
              <p:tags r:id="rId7"/>
            </p:custDataLst>
          </p:nvPr>
        </p:nvPicPr>
        <p:blipFill>
          <a:blip r:embed="rId8"/>
          <a:stretch>
            <a:fillRect/>
          </a:stretch>
        </p:blipFill>
        <p:spPr>
          <a:xfrm>
            <a:off x="6654483" y="356870"/>
            <a:ext cx="4867275" cy="6115050"/>
          </a:xfrm>
          <a:prstGeom prst="rect">
            <a:avLst/>
          </a:prstGeom>
          <a:noFill/>
          <a:ln w="9525">
            <a:noFill/>
          </a:ln>
        </p:spPr>
      </p:pic>
      <p:sp>
        <p:nvSpPr>
          <p:cNvPr id="2" name="标题 1"/>
          <p:cNvSpPr>
            <a:spLocks noGrp="1"/>
          </p:cNvSpPr>
          <p:nvPr/>
        </p:nvSpPr>
        <p:spPr>
          <a:xfrm>
            <a:off x="669882" y="443234"/>
            <a:ext cx="10852237" cy="441964"/>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3200">
                <a:solidFill>
                  <a:srgbClr val="000000"/>
                </a:solidFill>
                <a:latin typeface="微软雅黑" panose="020B0503020204020204" charset="-122"/>
                <a:ea typeface="微软雅黑" panose="020B0503020204020204" charset="-122"/>
                <a:cs typeface="微软雅黑" panose="020B0503020204020204" charset="-122"/>
                <a:sym typeface="+mn-ea"/>
              </a:rPr>
              <a:t>实验报告</a:t>
            </a:r>
            <a:endParaRPr lang="zh-CN" altLang="en-US" sz="320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10"/>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nvSpPr>
        <p:spPr>
          <a:xfrm>
            <a:off x="669925" y="1301115"/>
            <a:ext cx="5299710" cy="4924425"/>
          </a:xfrm>
          <a:prstGeom prst="rect">
            <a:avLst/>
          </a:prstGeom>
        </p:spPr>
        <p:txBody>
          <a:bodyPr vert="horz" wrap="square" lIns="90170" tIns="46990" rIns="90170" bIns="4699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fontAlgn="ctr">
              <a:lnSpc>
                <a:spcPct val="120000"/>
              </a:lnSpc>
              <a:spcAft>
                <a:spcPts val="800"/>
              </a:spcAft>
              <a:buSzPct val="100000"/>
              <a:buFont typeface="+mj-lt"/>
              <a:buAutoNum type="arabicPeriod"/>
            </a:pPr>
            <a:r>
              <a:rPr sz="2200" b="1" dirty="0" err="1" smtClean="0">
                <a:solidFill>
                  <a:srgbClr val="000000"/>
                </a:solidFill>
                <a:latin typeface="微软雅黑" panose="020B0503020204020204" charset="-122"/>
                <a:ea typeface="微软雅黑" panose="020B0503020204020204" charset="-122"/>
                <a:cs typeface="微软雅黑" panose="020B0503020204020204" charset="-122"/>
                <a:sym typeface="+mn-ea"/>
              </a:rPr>
              <a:t>提交时间：实验课</a:t>
            </a:r>
            <a:r>
              <a:rPr lang="en-US" altLang="zh-CN" sz="2200" b="1" dirty="0" err="1" smtClean="0">
                <a:solidFill>
                  <a:srgbClr val="000000"/>
                </a:solidFill>
                <a:latin typeface="微软雅黑" panose="020B0503020204020204" charset="-122"/>
                <a:ea typeface="微软雅黑" panose="020B0503020204020204" charset="-122"/>
                <a:cs typeface="微软雅黑" panose="020B0503020204020204" charset="-122"/>
                <a:sym typeface="+mn-ea"/>
              </a:rPr>
              <a:t>当堂完成</a:t>
            </a:r>
            <a:r>
              <a:rPr sz="2200" b="1" dirty="0" err="1" smtClean="0">
                <a:solidFill>
                  <a:srgbClr val="000000"/>
                </a:solidFill>
                <a:latin typeface="微软雅黑" panose="020B0503020204020204" charset="-122"/>
                <a:ea typeface="微软雅黑" panose="020B0503020204020204" charset="-122"/>
                <a:cs typeface="微软雅黑" panose="020B0503020204020204" charset="-122"/>
                <a:sym typeface="+mn-ea"/>
              </a:rPr>
              <a:t>，随同实验结果一同验收</a:t>
            </a:r>
            <a:endParaRPr sz="2200" spc="7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lvl="1" indent="-342900" algn="l" fontAlgn="ctr">
              <a:lnSpc>
                <a:spcPct val="120000"/>
              </a:lnSpc>
              <a:spcAft>
                <a:spcPts val="800"/>
              </a:spcAft>
              <a:buSzPct val="100000"/>
              <a:buFont typeface="+mj-lt"/>
              <a:buAutoNum type="arabicPeriod"/>
            </a:pPr>
            <a:r>
              <a:rPr sz="2200" spc="70">
                <a:solidFill>
                  <a:srgbClr val="000000"/>
                </a:solidFill>
                <a:latin typeface="微软雅黑" panose="020B0503020204020204" charset="-122"/>
                <a:ea typeface="微软雅黑" panose="020B0503020204020204" charset="-122"/>
                <a:cs typeface="微软雅黑" panose="020B0503020204020204" charset="-122"/>
                <a:sym typeface="+mn-ea"/>
              </a:rPr>
              <a:t>提交格式：电子版，使用报告模版，</a:t>
            </a:r>
            <a:r>
              <a:rPr sz="2200" b="1" dirty="0" err="1">
                <a:solidFill>
                  <a:srgbClr val="000000"/>
                </a:solidFill>
                <a:latin typeface="微软雅黑" panose="020B0503020204020204" charset="-122"/>
                <a:ea typeface="微软雅黑" panose="020B0503020204020204" charset="-122"/>
                <a:cs typeface="微软雅黑" panose="020B0503020204020204" charset="-122"/>
                <a:sym typeface="+mn-ea"/>
              </a:rPr>
              <a:t>直接往里面填内容即可，写完转为</a:t>
            </a:r>
            <a:r>
              <a:rPr sz="2200" spc="70">
                <a:solidFill>
                  <a:srgbClr val="000000"/>
                </a:solidFill>
                <a:latin typeface="微软雅黑" panose="020B0503020204020204" charset="-122"/>
                <a:ea typeface="微软雅黑" panose="020B0503020204020204" charset="-122"/>
                <a:cs typeface="微软雅黑" panose="020B0503020204020204" charset="-122"/>
                <a:sym typeface="+mn-ea"/>
              </a:rPr>
              <a:t>pdf格式提交</a:t>
            </a:r>
            <a:endParaRPr sz="2200" b="1" dirty="0" err="1">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lvl="1" indent="-342900" algn="l" fontAlgn="ctr">
              <a:lnSpc>
                <a:spcPct val="120000"/>
              </a:lnSpc>
              <a:spcAft>
                <a:spcPts val="800"/>
              </a:spcAft>
              <a:buSzPct val="100000"/>
              <a:buFont typeface="+mj-lt"/>
              <a:buAutoNum type="arabicPeriod"/>
            </a:pPr>
            <a:r>
              <a:rPr sz="2200" b="1" dirty="0" err="1" smtClean="0">
                <a:solidFill>
                  <a:srgbClr val="000000"/>
                </a:solidFill>
                <a:latin typeface="微软雅黑" panose="020B0503020204020204" charset="-122"/>
                <a:ea typeface="微软雅黑" panose="020B0503020204020204" charset="-122"/>
                <a:cs typeface="微软雅黑" panose="020B0503020204020204" charset="-122"/>
                <a:sym typeface="+mn-ea"/>
              </a:rPr>
              <a:t>提交要求：每一组交一份即可，如有修改可重复提交，以最新版为准</a:t>
            </a:r>
            <a:endParaRPr sz="2200" b="1" dirty="0" err="1" smtClean="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lvl="1" indent="-342900" algn="l" fontAlgn="ctr">
              <a:lnSpc>
                <a:spcPct val="120000"/>
              </a:lnSpc>
              <a:spcAft>
                <a:spcPts val="800"/>
              </a:spcAft>
              <a:buSzPct val="100000"/>
              <a:buFont typeface="+mj-lt"/>
              <a:buAutoNum type="arabicPeriod"/>
            </a:pPr>
            <a:r>
              <a:rPr sz="2200" spc="70">
                <a:solidFill>
                  <a:srgbClr val="000000"/>
                </a:solidFill>
                <a:latin typeface="微软雅黑" panose="020B0503020204020204" charset="-122"/>
                <a:ea typeface="微软雅黑" panose="020B0503020204020204" charset="-122"/>
                <a:cs typeface="微软雅黑" panose="020B0503020204020204" charset="-122"/>
                <a:sym typeface="+mn-ea"/>
              </a:rPr>
              <a:t>提交方式：验收之前通过指定的链接上交（</a:t>
            </a:r>
            <a:r>
              <a:rPr lang="en-US" altLang="zh-CN" sz="2200" spc="70">
                <a:solidFill>
                  <a:srgbClr val="000000"/>
                </a:solidFill>
                <a:latin typeface="微软雅黑" panose="020B0503020204020204" charset="-122"/>
                <a:ea typeface="微软雅黑" panose="020B0503020204020204" charset="-122"/>
                <a:cs typeface="微软雅黑" panose="020B0503020204020204" charset="-122"/>
                <a:sym typeface="+mn-ea"/>
              </a:rPr>
              <a:t>WPS</a:t>
            </a:r>
            <a:r>
              <a:rPr sz="2200" spc="70">
                <a:solidFill>
                  <a:srgbClr val="000000"/>
                </a:solidFill>
                <a:latin typeface="微软雅黑" panose="020B0503020204020204" charset="-122"/>
                <a:ea typeface="微软雅黑" panose="020B0503020204020204" charset="-122"/>
                <a:cs typeface="微软雅黑" panose="020B0503020204020204" charset="-122"/>
                <a:sym typeface="+mn-ea"/>
              </a:rPr>
              <a:t>收集系统，注意按照要求填写）</a:t>
            </a:r>
            <a:endParaRPr sz="2200" spc="7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lvl="1" indent="-342900" algn="l" fontAlgn="ctr">
              <a:lnSpc>
                <a:spcPct val="120000"/>
              </a:lnSpc>
              <a:spcAft>
                <a:spcPts val="800"/>
              </a:spcAft>
              <a:buSzPct val="100000"/>
              <a:buFont typeface="+mj-lt"/>
              <a:buAutoNum type="arabicPeriod"/>
            </a:pPr>
            <a:r>
              <a:rPr sz="2200" spc="70">
                <a:solidFill>
                  <a:srgbClr val="000000"/>
                </a:solidFill>
                <a:latin typeface="微软雅黑" panose="020B0503020204020204" charset="-122"/>
                <a:ea typeface="微软雅黑" panose="020B0503020204020204" charset="-122"/>
                <a:cs typeface="微软雅黑" panose="020B0503020204020204" charset="-122"/>
                <a:sym typeface="+mn-ea"/>
              </a:rPr>
              <a:t>严禁抄袭实验报告，雷同报告得分一律按0分计</a:t>
            </a:r>
            <a:endParaRPr sz="2200" spc="7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17500" lvl="1" indent="0" algn="l" fontAlgn="ctr">
              <a:lnSpc>
                <a:spcPct val="120000"/>
              </a:lnSpc>
              <a:spcAft>
                <a:spcPts val="800"/>
              </a:spcAft>
              <a:buSzPct val="100000"/>
              <a:buFont typeface="Arial" panose="020B0604020202020204" pitchFamily="34" charset="0"/>
              <a:buNone/>
            </a:pPr>
            <a:endParaRPr lang="zh-CN" spc="70">
              <a:solidFill>
                <a:srgbClr val="000000"/>
              </a:solidFill>
              <a:latin typeface="微软雅黑" panose="020B0503020204020204" charset="-122"/>
              <a:ea typeface="微软雅黑" panose="020B0503020204020204" charset="-122"/>
              <a:cs typeface="微软雅黑" panose="020B0503020204020204" charset="-122"/>
              <a:sym typeface="+mn-ea"/>
            </a:endParaRPr>
          </a:p>
          <a:p>
            <a:endParaRPr lang="zh-CN" altLang="en-US" spc="7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wrap="square" lIns="90170" tIns="46990" rIns="90170" bIns="46990" rtlCol="0" anchor="ctr" anchorCtr="0"/>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sz="2800">
                <a:solidFill>
                  <a:schemeClr val="accent1"/>
                </a:solidFill>
                <a:latin typeface="微软雅黑" panose="020B0503020204020204" charset="-122"/>
                <a:ea typeface="微软雅黑" panose="020B0503020204020204" charset="-122"/>
                <a:cs typeface="微软雅黑" panose="020B0503020204020204" charset="-122"/>
                <a:sym typeface="+mn-ea"/>
              </a:rPr>
              <a:t>实验五  74HC138译码器实验</a:t>
            </a:r>
            <a:endParaRPr sz="2800">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669882" y="952508"/>
            <a:ext cx="10852237" cy="5388907"/>
          </a:xfrm>
          <a:prstGeom prst="rect">
            <a:avLst/>
          </a:prstGeom>
        </p:spPr>
        <p:txBody>
          <a:bodyPr vert="horz" wrap="square" lIns="90170" tIns="46990" rIns="90170" bIns="46990" rtlCol="0">
            <a:normAutofit fontScale="90000"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50000"/>
              </a:lnSpc>
              <a:buNone/>
            </a:pPr>
            <a:r>
              <a:rPr sz="2400" b="1">
                <a:solidFill>
                  <a:schemeClr val="dk1"/>
                </a:solidFill>
                <a:latin typeface="微软雅黑" panose="020B0503020204020204" charset="-122"/>
                <a:ea typeface="微软雅黑" panose="020B0503020204020204" charset="-122"/>
                <a:cs typeface="微软雅黑" panose="020B0503020204020204" charset="-122"/>
                <a:sym typeface="+mn-ea"/>
              </a:rPr>
              <a:t>74HC138的基本情况</a:t>
            </a:r>
            <a:endParaRPr lang="zh-CN" altLang="en-US" sz="2400" b="1">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Clr>
                <a:srgbClr val="5C8FC7"/>
              </a:buClr>
              <a:buFont typeface="Arial" panose="020B0604020202020204" pitchFamily="34" charset="0"/>
              <a:buChar char="•"/>
            </a:pPr>
            <a:r>
              <a:rPr sz="2400">
                <a:solidFill>
                  <a:schemeClr val="dk1"/>
                </a:solidFill>
                <a:latin typeface="微软雅黑" panose="020B0503020204020204" charset="-122"/>
                <a:ea typeface="微软雅黑" panose="020B0503020204020204" charset="-122"/>
                <a:cs typeface="微软雅黑" panose="020B0503020204020204" charset="-122"/>
                <a:sym typeface="+mn-ea"/>
              </a:rPr>
              <a:t>74HC138是一款高速CMOS器件，74HC138译码器可接受3位二进制加权地址输入（A0, A1和A2），并当使能时，提供8个互斥的低有效输出（Y0至Y7）。</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Clr>
                <a:srgbClr val="5C8FC7"/>
              </a:buClr>
              <a:buFont typeface="Arial" panose="020B0604020202020204" pitchFamily="34" charset="0"/>
              <a:buChar char="•"/>
            </a:pPr>
            <a:r>
              <a:rPr sz="2400">
                <a:solidFill>
                  <a:schemeClr val="dk1"/>
                </a:solidFill>
                <a:latin typeface="微软雅黑" panose="020B0503020204020204" charset="-122"/>
                <a:ea typeface="微软雅黑" panose="020B0503020204020204" charset="-122"/>
                <a:cs typeface="微软雅黑" panose="020B0503020204020204" charset="-122"/>
                <a:sym typeface="+mn-ea"/>
              </a:rPr>
              <a:t>74HC138特有3个使能输入端：两个低有效（E1和E2）和一个高有效（E3）。除非E1和E2置低且E3置高，否则74HC138将保持所有输出为高。</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Clr>
                <a:srgbClr val="5C8FC7"/>
              </a:buClr>
              <a:buFont typeface="Arial" panose="020B0604020202020204" pitchFamily="34" charset="0"/>
              <a:buChar char="•"/>
            </a:pPr>
            <a:r>
              <a:rPr sz="2400">
                <a:solidFill>
                  <a:schemeClr val="dk1"/>
                </a:solidFill>
                <a:latin typeface="微软雅黑" panose="020B0503020204020204" charset="-122"/>
                <a:ea typeface="微软雅黑" panose="020B0503020204020204" charset="-122"/>
                <a:cs typeface="微软雅黑" panose="020B0503020204020204" charset="-122"/>
                <a:sym typeface="+mn-ea"/>
              </a:rPr>
              <a:t>74HC138为反相输出</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Clr>
                <a:srgbClr val="5C8FC7"/>
              </a:buClr>
              <a:buFont typeface="Arial" panose="020B0604020202020204" pitchFamily="34" charset="0"/>
              <a:buChar char="•"/>
            </a:pPr>
            <a:r>
              <a:rPr sz="2400">
                <a:solidFill>
                  <a:schemeClr val="dk1"/>
                </a:solidFill>
                <a:latin typeface="微软雅黑" panose="020B0503020204020204" charset="-122"/>
                <a:ea typeface="微软雅黑" panose="020B0503020204020204" charset="-122"/>
                <a:cs typeface="微软雅黑" panose="020B0503020204020204" charset="-122"/>
                <a:sym typeface="+mn-ea"/>
              </a:rPr>
              <a:t>74HC138 作用原理于高性能的存贮译码或要求传输延迟时间短的数据传输系统,在 高性能存贮器系统中,用这种译码器可以提高译码系统的效率。</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pPr marL="0" lvl="0" algn="l">
              <a:buClrTx/>
              <a:buSzTx/>
              <a:buNone/>
            </a:pPr>
            <a:endParaRPr lang="zh-CN" altLang="en-US">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6" name="任意多边形: 形状 65"/>
          <p:cNvSpPr/>
          <p:nvPr>
            <p:custDataLst>
              <p:tags r:id="rId7"/>
            </p:custDataLst>
          </p:nvPr>
        </p:nvSpPr>
        <p:spPr>
          <a:xfrm>
            <a:off x="1" y="1"/>
            <a:ext cx="1103575" cy="2417361"/>
          </a:xfrm>
          <a:custGeom>
            <a:avLst/>
            <a:gdLst>
              <a:gd name="connsiteX0" fmla="*/ 1015705 w 1103575"/>
              <a:gd name="connsiteY0" fmla="*/ 0 h 2417361"/>
              <a:gd name="connsiteX1" fmla="*/ 1103575 w 1103575"/>
              <a:gd name="connsiteY1" fmla="*/ 0 h 2417361"/>
              <a:gd name="connsiteX2" fmla="*/ 0 w 1103575"/>
              <a:gd name="connsiteY2" fmla="*/ 2417361 h 2417361"/>
              <a:gd name="connsiteX3" fmla="*/ 0 w 1103575"/>
              <a:gd name="connsiteY3" fmla="*/ 2224883 h 2417361"/>
            </a:gdLst>
            <a:ahLst/>
            <a:cxnLst>
              <a:cxn ang="0">
                <a:pos x="connsiteX0" y="connsiteY0"/>
              </a:cxn>
              <a:cxn ang="0">
                <a:pos x="connsiteX1" y="connsiteY1"/>
              </a:cxn>
              <a:cxn ang="0">
                <a:pos x="connsiteX2" y="connsiteY2"/>
              </a:cxn>
              <a:cxn ang="0">
                <a:pos x="connsiteX3" y="connsiteY3"/>
              </a:cxn>
            </a:cxnLst>
            <a:rect l="l" t="t" r="r" b="b"/>
            <a:pathLst>
              <a:path w="1103575" h="2417361">
                <a:moveTo>
                  <a:pt x="1015705" y="0"/>
                </a:moveTo>
                <a:lnTo>
                  <a:pt x="1103575" y="0"/>
                </a:lnTo>
                <a:lnTo>
                  <a:pt x="0" y="2417361"/>
                </a:lnTo>
                <a:lnTo>
                  <a:pt x="0" y="2224883"/>
                </a:lnTo>
                <a:close/>
              </a:path>
            </a:pathLst>
          </a:custGeom>
          <a:solidFill>
            <a:schemeClr val="accent1">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61" name="平行四边形 60"/>
          <p:cNvSpPr/>
          <p:nvPr>
            <p:custDataLst>
              <p:tags r:id="rId8"/>
            </p:custDataLst>
          </p:nvPr>
        </p:nvSpPr>
        <p:spPr>
          <a:xfrm>
            <a:off x="6578600" y="0"/>
            <a:ext cx="3218689" cy="6858000"/>
          </a:xfrm>
          <a:prstGeom prst="parallelogram">
            <a:avLst>
              <a:gd name="adj" fmla="val 93597"/>
            </a:avLst>
          </a:prstGeom>
          <a:pattFill prst="zigZag">
            <a:fgClr>
              <a:schemeClr val="accent3">
                <a:lumMod val="20000"/>
                <a:lumOff val="8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0" name="平行四边形 39"/>
          <p:cNvSpPr/>
          <p:nvPr>
            <p:custDataLst>
              <p:tags r:id="rId9"/>
            </p:custDataLst>
          </p:nvPr>
        </p:nvSpPr>
        <p:spPr>
          <a:xfrm>
            <a:off x="7183372" y="0"/>
            <a:ext cx="4495800" cy="6858000"/>
          </a:xfrm>
          <a:prstGeom prst="parallelogram">
            <a:avLst>
              <a:gd name="adj" fmla="val 65395"/>
            </a:avLst>
          </a:prstGeom>
          <a:pattFill prst="zigZag">
            <a:fgClr>
              <a:schemeClr val="accent1">
                <a:lumMod val="60000"/>
                <a:lumOff val="40000"/>
              </a:schemeClr>
            </a:fgClr>
            <a:bgClr>
              <a:schemeClr val="l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矩形 7"/>
          <p:cNvSpPr/>
          <p:nvPr>
            <p:custDataLst>
              <p:tags r:id="rId10"/>
            </p:custDataLst>
          </p:nvPr>
        </p:nvSpPr>
        <p:spPr>
          <a:xfrm>
            <a:off x="669882" y="6387797"/>
            <a:ext cx="10852237" cy="165403"/>
          </a:xfrm>
          <a:prstGeom prst="rect">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9" name="矩形 8"/>
          <p:cNvSpPr/>
          <p:nvPr>
            <p:custDataLst>
              <p:tags r:id="rId11"/>
            </p:custDataLst>
          </p:nvPr>
        </p:nvSpPr>
        <p:spPr>
          <a:xfrm>
            <a:off x="513080" y="478155"/>
            <a:ext cx="11166475" cy="5909945"/>
          </a:xfrm>
          <a:prstGeom prst="rect">
            <a:avLst/>
          </a:prstGeom>
          <a:solidFill>
            <a:schemeClr val="lt1"/>
          </a:solidFill>
          <a:ln w="50800">
            <a:solidFill>
              <a:schemeClr val="accent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文本框 9"/>
          <p:cNvSpPr txBox="1"/>
          <p:nvPr>
            <p:custDataLst>
              <p:tags r:id="rId12"/>
            </p:custDataLst>
          </p:nvPr>
        </p:nvSpPr>
        <p:spPr>
          <a:xfrm>
            <a:off x="1805998" y="855156"/>
            <a:ext cx="8580638" cy="5155942"/>
          </a:xfrm>
          <a:prstGeom prst="rect">
            <a:avLst/>
          </a:prstGeom>
          <a:noFill/>
        </p:spPr>
        <p:txBody>
          <a:bodyPr wrap="square" lIns="91440" tIns="45720" rIns="91440" bIns="45720" rtlCol="0" anchor="ctr" anchorCtr="0">
            <a:normAutofit/>
          </a:bodyPr>
          <a:p>
            <a:pPr marL="355600" lvl="0" indent="-355600" algn="l">
              <a:lnSpc>
                <a:spcPct val="120000"/>
              </a:lnSpc>
              <a:spcBef>
                <a:spcPts val="0"/>
              </a:spcBef>
              <a:spcAft>
                <a:spcPts val="800"/>
              </a:spcAft>
              <a:buClr>
                <a:schemeClr val="tx1">
                  <a:lumMod val="65000"/>
                  <a:lumOff val="35000"/>
                </a:schemeClr>
              </a:buClr>
              <a:buSzPct val="100000"/>
              <a:buFont typeface="Wingdings" panose="05000000000000000000" pitchFamily="2" charset="2"/>
              <a:buChar char="n"/>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实验目的与要求</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Calibri Light" panose="020F0302020204030204" charset="0"/>
              <a:buAutoNum type="arabicPeriod"/>
            </a:pPr>
            <a:r>
              <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掌握74HC138译码器的工作原理，熟悉74HC138译码器的具体运用连接方法，了解74HC138是如何译码的。</a:t>
            </a: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Calibri Light" panose="020F0302020204030204" charset="0"/>
              <a:buAutoNum type="arabicPeriod"/>
            </a:pPr>
            <a:r>
              <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认真预习本节实验内容，尝试自行编写程序，填写实验报告</a:t>
            </a: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355600" lvl="0" indent="-355600" algn="l">
              <a:lnSpc>
                <a:spcPct val="120000"/>
              </a:lnSpc>
              <a:spcBef>
                <a:spcPts val="0"/>
              </a:spcBef>
              <a:spcAft>
                <a:spcPts val="800"/>
              </a:spcAft>
              <a:buClr>
                <a:schemeClr val="tx1">
                  <a:lumMod val="65000"/>
                  <a:lumOff val="35000"/>
                </a:schemeClr>
              </a:buClr>
              <a:buSzPct val="100000"/>
              <a:buFont typeface="Wingdings" panose="05000000000000000000" pitchFamily="2" charset="2"/>
              <a:buChar char="n"/>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实验设备</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Calibri Light" panose="020F0302020204030204" charset="0"/>
              <a:buAutoNum type="arabicPeriod"/>
            </a:pPr>
            <a:r>
              <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SUN系列实验仪一套、PC机一台</a:t>
            </a: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355600" lvl="0" indent="-355600" algn="l">
              <a:lnSpc>
                <a:spcPct val="120000"/>
              </a:lnSpc>
              <a:spcBef>
                <a:spcPts val="0"/>
              </a:spcBef>
              <a:spcAft>
                <a:spcPts val="800"/>
              </a:spcAft>
              <a:buClr>
                <a:schemeClr val="tx1">
                  <a:lumMod val="65000"/>
                  <a:lumOff val="35000"/>
                </a:schemeClr>
              </a:buClr>
              <a:buSzPct val="100000"/>
              <a:buFont typeface="Wingdings" panose="05000000000000000000" pitchFamily="2" charset="2"/>
              <a:buChar char="n"/>
            </a:pPr>
            <a:r>
              <a:rPr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实验内容</a:t>
            </a:r>
            <a:endParaRPr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Calibri Light" panose="020F0302020204030204" charset="0"/>
              <a:buAutoNum type="arabicPeriod"/>
            </a:pPr>
            <a:r>
              <a:rPr lang="zh-CN" b="1"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根据连线</a:t>
            </a:r>
            <a:r>
              <a:rPr lang="en-US" altLang="zh-CN" b="1"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B,</a:t>
            </a:r>
            <a:r>
              <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画出程序框图并编写程序：使用82C55的PC0、PC1、PC2控制74HC138的数据输入端，通过译码产生8选1个选通信号，轮流点亮8个LED指示灯。</a:t>
            </a: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685800" lvl="1" indent="-330200" algn="l" fontAlgn="ctr">
              <a:lnSpc>
                <a:spcPct val="120000"/>
              </a:lnSpc>
              <a:spcBef>
                <a:spcPts val="0"/>
              </a:spcBef>
              <a:spcAft>
                <a:spcPts val="800"/>
              </a:spcAft>
              <a:buSzPct val="100000"/>
              <a:buFont typeface="Calibri Light" panose="020F0302020204030204" charset="0"/>
              <a:buAutoNum type="arabicPeriod"/>
            </a:pPr>
            <a:r>
              <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运行程序，验证译码的正确性。</a:t>
            </a: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355600" lvl="0" indent="-355600" algn="l">
              <a:lnSpc>
                <a:spcPct val="120000"/>
              </a:lnSpc>
              <a:spcBef>
                <a:spcPts val="0"/>
              </a:spcBef>
              <a:spcAft>
                <a:spcPts val="800"/>
              </a:spcAft>
              <a:buClr>
                <a:schemeClr val="tx1">
                  <a:lumMod val="65000"/>
                  <a:lumOff val="35000"/>
                </a:schemeClr>
              </a:buClr>
              <a:buSzPct val="100000"/>
              <a:buFont typeface="Wingdings" panose="05000000000000000000" pitchFamily="2" charset="2"/>
              <a:buChar char="n"/>
            </a:pPr>
            <a:endParaRPr spc="10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lumMod val="85000"/>
                    <a:lumOff val="15000"/>
                  </a:schemeClr>
                </a:solidFill>
                <a:latin typeface="微软雅黑" panose="020B0503020204020204" charset="-122"/>
                <a:ea typeface="微软雅黑" panose="020B0503020204020204" charset="-122"/>
              </a:rPr>
              <a:t>人工智能与自动化学院</a:t>
            </a:r>
            <a:endParaRPr lang="zh-CN" altLang="en-US">
              <a:solidFill>
                <a:schemeClr val="dk1">
                  <a:tint val="75000"/>
                  <a:lumMod val="85000"/>
                  <a:lumOff val="1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0" name="文本框 19"/>
          <p:cNvSpPr txBox="1"/>
          <p:nvPr>
            <p:custDataLst>
              <p:tags r:id="rId7"/>
            </p:custDataLst>
          </p:nvPr>
        </p:nvSpPr>
        <p:spPr>
          <a:xfrm>
            <a:off x="609605" y="609605"/>
            <a:ext cx="10972876"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2400" b="1" spc="200">
                <a:solidFill>
                  <a:schemeClr val="accent1"/>
                </a:solidFill>
                <a:uFillTx/>
                <a:latin typeface="汉仪旗黑-85S" panose="00020600040101010101" pitchFamily="18" charset="-122"/>
                <a:ea typeface="汉仪旗黑-85S" panose="00020600040101010101" pitchFamily="18" charset="-122"/>
              </a:rPr>
              <a:t>实验扩展及思考</a:t>
            </a:r>
            <a:endParaRPr lang="zh-CN" altLang="en-US" sz="2400" b="1" spc="200">
              <a:solidFill>
                <a:schemeClr val="accent1"/>
              </a:solidFill>
              <a:uFillTx/>
              <a:latin typeface="汉仪旗黑-85S" panose="00020600040101010101" pitchFamily="18" charset="-122"/>
              <a:ea typeface="汉仪旗黑-85S" panose="00020600040101010101" pitchFamily="18" charset="-122"/>
            </a:endParaRPr>
          </a:p>
        </p:txBody>
      </p:sp>
      <p:sp>
        <p:nvSpPr>
          <p:cNvPr id="21" name="Title 6"/>
          <p:cNvSpPr txBox="1"/>
          <p:nvPr>
            <p:custDataLst>
              <p:tags r:id="rId8"/>
            </p:custDataLst>
          </p:nvPr>
        </p:nvSpPr>
        <p:spPr>
          <a:xfrm>
            <a:off x="609600" y="1117600"/>
            <a:ext cx="10972800" cy="45212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Arial" panose="020B0604020202020204" pitchFamily="34" charset="0"/>
              <a:buChar char="•"/>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接线</a:t>
            </a:r>
            <a:r>
              <a:rPr altLang="zh-CN"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和接线</a:t>
            </a:r>
            <a:r>
              <a:rPr altLang="zh-CN"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B</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两种接线</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在程序上</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有什么不同？</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Arial" panose="020B0604020202020204" pitchFamily="34" charset="0"/>
              <a:buChar char="•"/>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在应用系统中，74HC138通常用来产生片选信号，请读者考虑一下，应如何处理？</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Arial" panose="020B0604020202020204" pitchFamily="34" charset="0"/>
              <a:buChar char="•"/>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绘制本实验的详细实验电路图原理图。</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1" algn="l">
              <a:lnSpc>
                <a:spcPct val="100000"/>
              </a:lnSpc>
              <a:spcBef>
                <a:spcPts val="0"/>
              </a:spcBef>
              <a:spcAft>
                <a:spcPts val="0"/>
              </a:spcAft>
              <a:buClrTx/>
              <a:buSzTx/>
              <a:buFontTx/>
            </a:pPr>
            <a:r>
              <a:rPr lang="zh-CN" altLang="en-US" sz="2400" b="1"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实验验收</a:t>
            </a:r>
            <a:endParaRPr lang="zh-CN" altLang="en-US" sz="2400" b="1"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Arial" panose="020B0604020202020204" pitchFamily="34" charset="0"/>
              <a:buChar char="•"/>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演示程序功能：轮流点亮8个LED指示灯</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Arial" panose="020B0604020202020204" pitchFamily="34" charset="0"/>
              <a:buChar char="•"/>
            </a:pPr>
            <a:r>
              <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解释源程序</a:t>
            </a:r>
            <a:endPar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Arial" panose="020B0604020202020204" pitchFamily="34" charset="0"/>
              <a:buChar char="•"/>
            </a:pPr>
            <a:r>
              <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回答老师提问</a:t>
            </a:r>
            <a:endPar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1" algn="l">
              <a:lnSpc>
                <a:spcPct val="100000"/>
              </a:lnSpc>
              <a:spcBef>
                <a:spcPts val="0"/>
              </a:spcBef>
              <a:spcAft>
                <a:spcPts val="0"/>
              </a:spcAft>
              <a:buClrTx/>
              <a:buSzTx/>
              <a:buFontTx/>
            </a:pPr>
            <a:r>
              <a:rPr lang="zh-CN" altLang="en-US" sz="2400" b="1"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实验报告</a:t>
            </a:r>
            <a:endParaRPr lang="zh-CN" altLang="en-US" sz="2400" b="1" spc="200">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ClrTx/>
              <a:buSzTx/>
              <a:buFont typeface="Arial" panose="020B0604020202020204" pitchFamily="34" charset="0"/>
              <a:buChar char="•"/>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程序流程图，源代码及注释，思考题以及其他报告必要项</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custDataLst>
              <p:tags r:id="rId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0"/>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1"/>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cs typeface="微软雅黑" panose="020B0503020204020204" charset="-122"/>
                <a:sym typeface="+mn-ea"/>
              </a:rPr>
              <a:t>实验六  8253方波实验</a:t>
            </a:r>
            <a:endParaRPr>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248285" y="1038225"/>
            <a:ext cx="11943715" cy="5311775"/>
          </a:xfrm>
          <a:prstGeom prst="rect">
            <a:avLst/>
          </a:prstGeom>
        </p:spPr>
        <p:txBody>
          <a:bodyPr vert="horz" wrap="square" lIns="90170" tIns="46990" rIns="90170" bIns="46990" rtlCol="0">
            <a:normAutofit fontScale="25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sz="6400" b="1">
                <a:solidFill>
                  <a:schemeClr val="dk1"/>
                </a:solidFill>
                <a:latin typeface="微软雅黑" panose="020B0503020204020204" charset="-122"/>
                <a:ea typeface="微软雅黑" panose="020B0503020204020204" charset="-122"/>
                <a:cs typeface="微软雅黑" panose="020B0503020204020204" charset="-122"/>
                <a:sym typeface="+mn-ea"/>
              </a:rPr>
              <a:t>实验目的与要求</a:t>
            </a:r>
            <a:endParaRPr sz="6400"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sz="6400">
                <a:solidFill>
                  <a:schemeClr val="dk1"/>
                </a:solidFill>
                <a:latin typeface="微软雅黑" panose="020B0503020204020204" charset="-122"/>
                <a:ea typeface="微软雅黑" panose="020B0503020204020204" charset="-122"/>
                <a:cs typeface="微软雅黑" panose="020B0503020204020204" charset="-122"/>
                <a:sym typeface="+mn-ea"/>
              </a:rPr>
              <a:t>了解8253的内部结构、工作原理；</a:t>
            </a:r>
            <a:endParaRPr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sz="6400">
                <a:solidFill>
                  <a:schemeClr val="dk1"/>
                </a:solidFill>
                <a:latin typeface="微软雅黑" panose="020B0503020204020204" charset="-122"/>
                <a:ea typeface="微软雅黑" panose="020B0503020204020204" charset="-122"/>
                <a:cs typeface="微软雅黑" panose="020B0503020204020204" charset="-122"/>
                <a:sym typeface="+mn-ea"/>
              </a:rPr>
              <a:t>了解8253与8086的接口逻辑；</a:t>
            </a:r>
            <a:endParaRPr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342900" lvl="0" indent="-342900" algn="l">
              <a:buClrTx/>
              <a:buSzTx/>
              <a:buAutoNum type="arabicPeriod"/>
            </a:pPr>
            <a:r>
              <a:rPr sz="6400">
                <a:solidFill>
                  <a:schemeClr val="dk1"/>
                </a:solidFill>
                <a:latin typeface="微软雅黑" panose="020B0503020204020204" charset="-122"/>
                <a:ea typeface="微软雅黑" panose="020B0503020204020204" charset="-122"/>
                <a:cs typeface="微软雅黑" panose="020B0503020204020204" charset="-122"/>
                <a:sym typeface="+mn-ea"/>
              </a:rPr>
              <a:t>熟悉8253的控制寄存器和初始化编程方法，熟悉8253的6种工作模式。 </a:t>
            </a:r>
            <a:endParaRPr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5600" b="1">
                <a:solidFill>
                  <a:schemeClr val="dk1"/>
                </a:solidFill>
                <a:latin typeface="微软雅黑" panose="020B0503020204020204" charset="-122"/>
                <a:ea typeface="微软雅黑" panose="020B0503020204020204" charset="-122"/>
                <a:cs typeface="微软雅黑" panose="020B0503020204020204" charset="-122"/>
                <a:sym typeface="+mn-ea"/>
              </a:rPr>
              <a:t>实验设备 </a:t>
            </a:r>
            <a:endParaRPr sz="5600"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6400">
                <a:solidFill>
                  <a:schemeClr val="dk1"/>
                </a:solidFill>
                <a:latin typeface="微软雅黑" panose="020B0503020204020204" charset="-122"/>
                <a:ea typeface="微软雅黑" panose="020B0503020204020204" charset="-122"/>
                <a:cs typeface="微软雅黑" panose="020B0503020204020204" charset="-122"/>
                <a:sym typeface="+mn-ea"/>
              </a:rPr>
              <a:t>SUN系列实验仪一套、PC机一台</a:t>
            </a:r>
            <a:endParaRPr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indent="0">
              <a:buNone/>
            </a:pPr>
            <a:r>
              <a:rPr sz="5600" b="1">
                <a:solidFill>
                  <a:schemeClr val="dk1"/>
                </a:solidFill>
                <a:latin typeface="微软雅黑" panose="020B0503020204020204" charset="-122"/>
                <a:ea typeface="微软雅黑" panose="020B0503020204020204" charset="-122"/>
                <a:cs typeface="微软雅黑" panose="020B0503020204020204" charset="-122"/>
                <a:sym typeface="+mn-ea"/>
              </a:rPr>
              <a:t>实验内容</a:t>
            </a:r>
            <a:endParaRPr lang="zh-CN" altLang="en-US" sz="5600" b="1">
              <a:solidFill>
                <a:schemeClr val="dk1"/>
              </a:solidFill>
              <a:latin typeface="微软雅黑" panose="020B0503020204020204" charset="-122"/>
              <a:ea typeface="微软雅黑" panose="020B0503020204020204" charset="-122"/>
              <a:cs typeface="微软雅黑" panose="020B0503020204020204" charset="-122"/>
            </a:endParaRPr>
          </a:p>
          <a:p>
            <a:pPr marL="0" indent="0">
              <a:buNone/>
            </a:pPr>
            <a:r>
              <a:rPr sz="5600">
                <a:solidFill>
                  <a:schemeClr val="dk1"/>
                </a:solidFill>
                <a:latin typeface="微软雅黑" panose="020B0503020204020204" charset="-122"/>
                <a:ea typeface="微软雅黑" panose="020B0503020204020204" charset="-122"/>
                <a:cs typeface="微软雅黑" panose="020B0503020204020204" charset="-122"/>
                <a:sym typeface="+mn-ea"/>
              </a:rPr>
              <a:t>1、编写程序：使用8253的计数器0和计数器1实现对输入时钟频率的两级分频，得到一个周期为1秒的方波，用此方波控制蜂鸣器，发出报警信号，也可以将输入脚接到逻辑笔上来检验程序是否正确。</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a:t>
            </a:r>
            <a:r>
              <a:rPr sz="6400">
                <a:solidFill>
                  <a:schemeClr val="dk1"/>
                </a:solidFill>
                <a:latin typeface="微软雅黑" panose="020B0503020204020204" charset="-122"/>
                <a:ea typeface="微软雅黑" panose="020B0503020204020204" charset="-122"/>
                <a:cs typeface="微软雅黑" panose="020B0503020204020204" charset="-122"/>
                <a:sym typeface="+mn-ea"/>
              </a:rPr>
              <a:t>也可以通过接到逻辑笔来看</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a:t>
            </a:r>
            <a:endPar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A</a:t>
            </a:r>
            <a:r>
              <a:rPr sz="6400">
                <a:solidFill>
                  <a:schemeClr val="dk1"/>
                </a:solidFill>
                <a:latin typeface="微软雅黑" panose="020B0503020204020204" charset="-122"/>
                <a:ea typeface="微软雅黑" panose="020B0503020204020204" charset="-122"/>
                <a:cs typeface="微软雅黑" panose="020B0503020204020204" charset="-122"/>
                <a:sym typeface="+mn-ea"/>
              </a:rPr>
              <a:t>组实验：接入输入频率为</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2M</a:t>
            </a:r>
            <a:r>
              <a:rPr sz="6400">
                <a:solidFill>
                  <a:schemeClr val="dk1"/>
                </a:solidFill>
                <a:latin typeface="微软雅黑" panose="020B0503020204020204" charset="-122"/>
                <a:ea typeface="微软雅黑" panose="020B0503020204020204" charset="-122"/>
                <a:cs typeface="微软雅黑" panose="020B0503020204020204" charset="-122"/>
                <a:sym typeface="+mn-ea"/>
              </a:rPr>
              <a:t>的信号，输出周期为</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2s</a:t>
            </a:r>
            <a:r>
              <a:rPr sz="6400">
                <a:solidFill>
                  <a:schemeClr val="dk1"/>
                </a:solidFill>
                <a:latin typeface="微软雅黑" panose="020B0503020204020204" charset="-122"/>
                <a:ea typeface="微软雅黑" panose="020B0503020204020204" charset="-122"/>
                <a:cs typeface="微软雅黑" panose="020B0503020204020204" charset="-122"/>
                <a:sym typeface="+mn-ea"/>
              </a:rPr>
              <a:t>的方波</a:t>
            </a:r>
            <a:endParaRPr sz="64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B</a:t>
            </a:r>
            <a:r>
              <a:rPr sz="6400">
                <a:solidFill>
                  <a:schemeClr val="dk1"/>
                </a:solidFill>
                <a:latin typeface="微软雅黑" panose="020B0503020204020204" charset="-122"/>
                <a:ea typeface="微软雅黑" panose="020B0503020204020204" charset="-122"/>
                <a:cs typeface="微软雅黑" panose="020B0503020204020204" charset="-122"/>
                <a:sym typeface="+mn-ea"/>
              </a:rPr>
              <a:t>组实验：接入输入频率为</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1M</a:t>
            </a:r>
            <a:r>
              <a:rPr sz="6400">
                <a:solidFill>
                  <a:schemeClr val="dk1"/>
                </a:solidFill>
                <a:latin typeface="微软雅黑" panose="020B0503020204020204" charset="-122"/>
                <a:ea typeface="微软雅黑" panose="020B0503020204020204" charset="-122"/>
                <a:cs typeface="微软雅黑" panose="020B0503020204020204" charset="-122"/>
                <a:sym typeface="+mn-ea"/>
              </a:rPr>
              <a:t>的信号，输出周期为</a:t>
            </a:r>
            <a:r>
              <a:rPr lang="en-US" altLang="zh-CN" sz="6400">
                <a:solidFill>
                  <a:schemeClr val="dk1"/>
                </a:solidFill>
                <a:latin typeface="微软雅黑" panose="020B0503020204020204" charset="-122"/>
                <a:ea typeface="微软雅黑" panose="020B0503020204020204" charset="-122"/>
                <a:cs typeface="微软雅黑" panose="020B0503020204020204" charset="-122"/>
                <a:sym typeface="+mn-ea"/>
              </a:rPr>
              <a:t>1s</a:t>
            </a:r>
            <a:r>
              <a:rPr sz="6400">
                <a:solidFill>
                  <a:schemeClr val="dk1"/>
                </a:solidFill>
                <a:latin typeface="微软雅黑" panose="020B0503020204020204" charset="-122"/>
                <a:ea typeface="微软雅黑" panose="020B0503020204020204" charset="-122"/>
                <a:cs typeface="微软雅黑" panose="020B0503020204020204" charset="-122"/>
                <a:sym typeface="+mn-ea"/>
              </a:rPr>
              <a:t>的方波</a:t>
            </a:r>
            <a:endParaRPr lang="zh-CN" altLang="en-US" sz="6400">
              <a:solidFill>
                <a:schemeClr val="dk1"/>
              </a:solidFill>
              <a:latin typeface="微软雅黑" panose="020B0503020204020204" charset="-122"/>
              <a:ea typeface="微软雅黑" panose="020B0503020204020204" charset="-122"/>
              <a:cs typeface="微软雅黑" panose="020B0503020204020204" charset="-122"/>
            </a:endParaRPr>
          </a:p>
          <a:p>
            <a:pPr marL="0" indent="0">
              <a:buNone/>
            </a:pPr>
            <a:r>
              <a:rPr sz="6400">
                <a:solidFill>
                  <a:schemeClr val="dk1"/>
                </a:solidFill>
                <a:latin typeface="微软雅黑" panose="020B0503020204020204" charset="-122"/>
                <a:ea typeface="微软雅黑" panose="020B0503020204020204" charset="-122"/>
                <a:cs typeface="微软雅黑" panose="020B0503020204020204" charset="-122"/>
                <a:sym typeface="+mn-ea"/>
              </a:rPr>
              <a:t>2、连接线路，验证8253的功能，改变8253的运行方式记录不同运行方式下的特点，熟悉它的使用方法。</a:t>
            </a:r>
            <a:endParaRPr lang="zh-CN" altLang="en-US" sz="6400">
              <a:solidFill>
                <a:schemeClr val="dk1"/>
              </a:solidFill>
              <a:latin typeface="微软雅黑" panose="020B0503020204020204" charset="-122"/>
              <a:ea typeface="微软雅黑" panose="020B0503020204020204" charset="-122"/>
              <a:cs typeface="微软雅黑" panose="020B0503020204020204" charset="-122"/>
            </a:endParaRPr>
          </a:p>
          <a:p>
            <a:pPr marL="0" lvl="0" indent="0" algn="l">
              <a:buClrTx/>
              <a:buSzTx/>
              <a:buNone/>
            </a:pP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a:solidFill>
                  <a:schemeClr val="dk1"/>
                </a:solidFill>
                <a:latin typeface="微软雅黑" panose="020B0503020204020204" charset="-122"/>
                <a:ea typeface="微软雅黑" panose="020B0503020204020204" charset="-122"/>
                <a:cs typeface="微软雅黑" panose="020B0503020204020204" charset="-122"/>
                <a:sym typeface="+mn-ea"/>
              </a:rPr>
              <a:t>	</a:t>
            </a:r>
            <a:endParaRPr>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endParaRPr>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5" name="图片 1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文本框 1"/>
          <p:cNvSpPr txBox="1"/>
          <p:nvPr/>
        </p:nvSpPr>
        <p:spPr>
          <a:xfrm>
            <a:off x="726440" y="652145"/>
            <a:ext cx="9730740" cy="2656205"/>
          </a:xfrm>
          <a:prstGeom prst="rect">
            <a:avLst/>
          </a:prstGeom>
          <a:noFill/>
        </p:spPr>
        <p:txBody>
          <a:bodyPr wrap="square" rtlCol="0">
            <a:spAutoFit/>
          </a:bodyPr>
          <a:lstStyle/>
          <a:p>
            <a:r>
              <a:rPr lang="zh-CN" altLang="en-US" b="1" dirty="0" smtClean="0">
                <a:solidFill>
                  <a:srgbClr val="000000"/>
                </a:solidFill>
                <a:latin typeface="微软雅黑" panose="020B0503020204020204" charset="-122"/>
                <a:ea typeface="微软雅黑" panose="020B0503020204020204" charset="-122"/>
                <a:cs typeface="微软雅黑" panose="020B0503020204020204" charset="-122"/>
              </a:rPr>
              <a:t>实验理论基础：</a:t>
            </a:r>
            <a:r>
              <a:rPr lang="en-US" altLang="zh-CN" b="1" dirty="0" smtClean="0">
                <a:solidFill>
                  <a:srgbClr val="000000"/>
                </a:solidFill>
                <a:latin typeface="微软雅黑" panose="020B0503020204020204" charset="-122"/>
                <a:ea typeface="微软雅黑" panose="020B0503020204020204" charset="-122"/>
                <a:cs typeface="微软雅黑" panose="020B0503020204020204" charset="-122"/>
                <a:sym typeface="+mn-ea"/>
              </a:rPr>
              <a:t>8253</a:t>
            </a:r>
            <a:endParaRPr lang="en-US" altLang="zh-CN" dirty="0" smtClean="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42900" indent="-342900">
              <a:lnSpc>
                <a:spcPct val="120000"/>
              </a:lnSpc>
              <a:spcBef>
                <a:spcPts val="0"/>
              </a:spcBef>
              <a:spcAft>
                <a:spcPts val="0"/>
              </a:spcAft>
              <a:buAutoNum type="arabicPeriod"/>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常用作定时器，计数器，通过编程设定不同的工作方式，满足各种不同的定时或计数的需求</a:t>
            </a:r>
            <a:endPar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spcBef>
                <a:spcPts val="0"/>
              </a:spcBef>
              <a:spcAft>
                <a:spcPts val="0"/>
              </a:spcAft>
              <a:buAutoNum type="arabicPeriod"/>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内部结构：含</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个功能完全独立的</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16</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位减法计数器。</a:t>
            </a:r>
            <a:endPar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spcBef>
                <a:spcPts val="0"/>
              </a:spcBef>
              <a:spcAft>
                <a:spcPts val="0"/>
              </a:spcAft>
              <a:buAutoNum type="arabicPeriod"/>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每个计数器都有一个脉冲信号输入端</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CLK</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、门控输入端</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GATE</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和一个脉冲信号输出端</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OUT</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spcBef>
                <a:spcPts val="0"/>
              </a:spcBef>
              <a:spcAft>
                <a:spcPts val="0"/>
              </a:spcAft>
              <a:buAutoNum type="arabicPeriod"/>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每个计数器可以使用二进制或者</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BCD</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码计数。每个计数器都有</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种工作方式</a:t>
            </a:r>
            <a:endPar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endParaRPr>
          </a:p>
          <a:p>
            <a:endParaRPr lang="en-US" altLang="zh-CN" dirty="0" smtClean="0">
              <a:solidFill>
                <a:srgbClr val="000000"/>
              </a:solidFill>
              <a:latin typeface="微软雅黑" panose="020B0503020204020204" charset="-122"/>
              <a:ea typeface="微软雅黑" panose="020B0503020204020204" charset="-122"/>
              <a:cs typeface="微软雅黑" panose="020B0503020204020204" charset="-122"/>
            </a:endParaRPr>
          </a:p>
          <a:p>
            <a:r>
              <a:rPr lang="en-US" altLang="zh-CN" dirty="0" smtClean="0">
                <a:solidFill>
                  <a:srgbClr val="000000"/>
                </a:solidFill>
                <a:latin typeface="微软雅黑" panose="020B0503020204020204" charset="-122"/>
                <a:ea typeface="微软雅黑" panose="020B0503020204020204" charset="-122"/>
                <a:cs typeface="微软雅黑" panose="020B0503020204020204" charset="-122"/>
              </a:rPr>
              <a:t>8253</a:t>
            </a:r>
            <a:r>
              <a:rPr lang="zh-CN" altLang="en-US" dirty="0" smtClean="0">
                <a:solidFill>
                  <a:srgbClr val="000000"/>
                </a:solidFill>
                <a:latin typeface="微软雅黑" panose="020B0503020204020204" charset="-122"/>
                <a:ea typeface="微软雅黑" panose="020B0503020204020204" charset="-122"/>
                <a:cs typeface="微软雅黑" panose="020B0503020204020204" charset="-122"/>
              </a:rPr>
              <a:t>的控制寄存器和初始化编程具体的设置值如下（本次实验重点）：</a:t>
            </a:r>
            <a:endParaRPr lang="en-US" altLang="zh-CN" dirty="0" smtClean="0">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1828800" y="3238500"/>
          <a:ext cx="8533765" cy="381000"/>
        </p:xfrm>
        <a:graphic>
          <a:graphicData uri="http://schemas.openxmlformats.org/drawingml/2006/table">
            <a:tbl>
              <a:tblPr firstRow="1" bandRow="1">
                <a:tableStyleId>{5C22544A-7EE6-4342-B048-85BDC9FD1C3A}</a:tableStyleId>
              </a:tblPr>
              <a:tblGrid>
                <a:gridCol w="1066165"/>
                <a:gridCol w="1066165"/>
                <a:gridCol w="1066165"/>
                <a:gridCol w="1066165"/>
                <a:gridCol w="1066165"/>
                <a:gridCol w="1066165"/>
                <a:gridCol w="1066165"/>
                <a:gridCol w="1066165"/>
              </a:tblGrid>
              <a:tr h="381000">
                <a:tc>
                  <a:txBody>
                    <a:bodyPr/>
                    <a:p>
                      <a:pPr>
                        <a:buNone/>
                      </a:pPr>
                      <a:r>
                        <a:rPr lang="en-US" altLang="zh-CN">
                          <a:latin typeface="微软雅黑" panose="020B0503020204020204" charset="-122"/>
                          <a:ea typeface="微软雅黑" panose="020B0503020204020204" charset="-122"/>
                        </a:rPr>
                        <a:t>SC1</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SC0</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RL1</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RL0</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M2</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M1</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M0</a:t>
                      </a:r>
                      <a:endParaRPr lang="en-US" altLang="zh-CN">
                        <a:latin typeface="微软雅黑" panose="020B0503020204020204" charset="-122"/>
                        <a:ea typeface="微软雅黑" panose="020B0503020204020204" charset="-122"/>
                      </a:endParaRPr>
                    </a:p>
                  </a:txBody>
                  <a:tcPr/>
                </a:tc>
                <a:tc>
                  <a:txBody>
                    <a:bodyPr/>
                    <a:p>
                      <a:pPr>
                        <a:buNone/>
                      </a:pPr>
                      <a:r>
                        <a:rPr lang="en-US" altLang="zh-CN">
                          <a:latin typeface="微软雅黑" panose="020B0503020204020204" charset="-122"/>
                          <a:ea typeface="微软雅黑" panose="020B0503020204020204" charset="-122"/>
                        </a:rPr>
                        <a:t>BCD</a:t>
                      </a:r>
                      <a:endParaRPr lang="en-US" altLang="zh-CN">
                        <a:latin typeface="微软雅黑" panose="020B0503020204020204" charset="-122"/>
                        <a:ea typeface="微软雅黑" panose="020B0503020204020204" charset="-122"/>
                      </a:endParaRPr>
                    </a:p>
                  </a:txBody>
                  <a:tcPr/>
                </a:tc>
              </a:tr>
            </a:tbl>
          </a:graphicData>
        </a:graphic>
      </p:graphicFrame>
      <p:sp>
        <p:nvSpPr>
          <p:cNvPr id="5" name="右大括号 4"/>
          <p:cNvSpPr/>
          <p:nvPr>
            <p:custDataLst>
              <p:tags r:id="rId7"/>
            </p:custDataLst>
          </p:nvPr>
        </p:nvSpPr>
        <p:spPr>
          <a:xfrm rot="5400000">
            <a:off x="2715260" y="2839085"/>
            <a:ext cx="312420" cy="2084705"/>
          </a:xfrm>
          <a:prstGeom prst="righ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dk1"/>
              </a:solidFill>
              <a:latin typeface="微软雅黑" panose="020B0503020204020204" charset="-122"/>
              <a:ea typeface="微软雅黑" panose="020B0503020204020204" charset="-122"/>
            </a:endParaRPr>
          </a:p>
        </p:txBody>
      </p:sp>
      <p:sp>
        <p:nvSpPr>
          <p:cNvPr id="6" name="右大括号 5"/>
          <p:cNvSpPr/>
          <p:nvPr>
            <p:custDataLst>
              <p:tags r:id="rId8"/>
            </p:custDataLst>
          </p:nvPr>
        </p:nvSpPr>
        <p:spPr>
          <a:xfrm rot="5400000">
            <a:off x="4867275" y="2844800"/>
            <a:ext cx="312420" cy="2084705"/>
          </a:xfrm>
          <a:prstGeom prst="righ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dk1"/>
              </a:solidFill>
              <a:latin typeface="微软雅黑" panose="020B0503020204020204" charset="-122"/>
              <a:ea typeface="微软雅黑" panose="020B0503020204020204" charset="-122"/>
            </a:endParaRPr>
          </a:p>
        </p:txBody>
      </p:sp>
      <p:sp>
        <p:nvSpPr>
          <p:cNvPr id="7" name="右大括号 6"/>
          <p:cNvSpPr/>
          <p:nvPr>
            <p:custDataLst>
              <p:tags r:id="rId9"/>
            </p:custDataLst>
          </p:nvPr>
        </p:nvSpPr>
        <p:spPr>
          <a:xfrm rot="5400000">
            <a:off x="7551420" y="2308225"/>
            <a:ext cx="317500" cy="3152140"/>
          </a:xfrm>
          <a:prstGeom prst="righ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dk1"/>
              </a:solidFill>
              <a:latin typeface="微软雅黑" panose="020B0503020204020204" charset="-122"/>
              <a:ea typeface="微软雅黑" panose="020B0503020204020204" charset="-122"/>
            </a:endParaRPr>
          </a:p>
        </p:txBody>
      </p:sp>
      <p:cxnSp>
        <p:nvCxnSpPr>
          <p:cNvPr id="8" name="直接箭头连接符 7"/>
          <p:cNvCxnSpPr/>
          <p:nvPr/>
        </p:nvCxnSpPr>
        <p:spPr>
          <a:xfrm>
            <a:off x="9832340" y="3619500"/>
            <a:ext cx="0" cy="398780"/>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0"/>
            </p:custDataLst>
          </p:nvPr>
        </p:nvSpPr>
        <p:spPr>
          <a:xfrm>
            <a:off x="1722120" y="4429760"/>
            <a:ext cx="2218690" cy="1476375"/>
          </a:xfrm>
          <a:prstGeom prst="rect">
            <a:avLst/>
          </a:prstGeom>
          <a:noFill/>
        </p:spPr>
        <p:txBody>
          <a:bodyPr wrap="square" rtlCol="0">
            <a:spAutoFit/>
          </a:bodyPr>
          <a:p>
            <a:r>
              <a:rPr lang="zh-CN" altLang="en-US">
                <a:solidFill>
                  <a:schemeClr val="dk1"/>
                </a:solidFill>
                <a:latin typeface="微软雅黑" panose="020B0503020204020204" charset="-122"/>
                <a:ea typeface="微软雅黑" panose="020B0503020204020204" charset="-122"/>
                <a:cs typeface="微软雅黑" panose="020B0503020204020204" charset="-122"/>
              </a:rPr>
              <a:t>计数器选择：</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00-</a:t>
            </a:r>
            <a:r>
              <a:rPr lang="zh-CN" altLang="en-US">
                <a:solidFill>
                  <a:schemeClr val="dk1"/>
                </a:solidFill>
                <a:latin typeface="微软雅黑" panose="020B0503020204020204" charset="-122"/>
                <a:ea typeface="微软雅黑" panose="020B0503020204020204" charset="-122"/>
                <a:cs typeface="微软雅黑" panose="020B0503020204020204" charset="-122"/>
              </a:rPr>
              <a:t>选计数器</a:t>
            </a:r>
            <a:r>
              <a:rPr lang="en-US" altLang="zh-CN">
                <a:solidFill>
                  <a:schemeClr val="dk1"/>
                </a:solidFill>
                <a:latin typeface="微软雅黑" panose="020B0503020204020204" charset="-122"/>
                <a:ea typeface="微软雅黑" panose="020B0503020204020204" charset="-122"/>
                <a:cs typeface="微软雅黑" panose="020B0503020204020204" charset="-122"/>
              </a:rPr>
              <a:t>0</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01-</a:t>
            </a:r>
            <a:r>
              <a:rPr lang="zh-CN" altLang="en-US">
                <a:solidFill>
                  <a:schemeClr val="dk1"/>
                </a:solidFill>
                <a:latin typeface="微软雅黑" panose="020B0503020204020204" charset="-122"/>
                <a:ea typeface="微软雅黑" panose="020B0503020204020204" charset="-122"/>
                <a:cs typeface="微软雅黑" panose="020B0503020204020204" charset="-122"/>
              </a:rPr>
              <a:t>选计数器</a:t>
            </a:r>
            <a:r>
              <a:rPr lang="en-US" altLang="zh-CN">
                <a:solidFill>
                  <a:schemeClr val="dk1"/>
                </a:solidFill>
                <a:latin typeface="微软雅黑" panose="020B0503020204020204" charset="-122"/>
                <a:ea typeface="微软雅黑" panose="020B0503020204020204" charset="-122"/>
                <a:cs typeface="微软雅黑" panose="020B0503020204020204" charset="-122"/>
              </a:rPr>
              <a:t>1</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10-</a:t>
            </a:r>
            <a:r>
              <a:rPr lang="zh-CN" altLang="en-US">
                <a:solidFill>
                  <a:schemeClr val="dk1"/>
                </a:solidFill>
                <a:latin typeface="微软雅黑" panose="020B0503020204020204" charset="-122"/>
                <a:ea typeface="微软雅黑" panose="020B0503020204020204" charset="-122"/>
                <a:cs typeface="微软雅黑" panose="020B0503020204020204" charset="-122"/>
              </a:rPr>
              <a:t>选计数器</a:t>
            </a:r>
            <a:r>
              <a:rPr lang="en-US" altLang="zh-CN">
                <a:solidFill>
                  <a:schemeClr val="dk1"/>
                </a:solidFill>
                <a:latin typeface="微软雅黑" panose="020B0503020204020204" charset="-122"/>
                <a:ea typeface="微软雅黑" panose="020B0503020204020204" charset="-122"/>
                <a:cs typeface="微软雅黑" panose="020B0503020204020204" charset="-122"/>
              </a:rPr>
              <a:t>2</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11-</a:t>
            </a:r>
            <a:r>
              <a:rPr lang="zh-CN" altLang="en-US">
                <a:solidFill>
                  <a:schemeClr val="dk1"/>
                </a:solidFill>
                <a:latin typeface="微软雅黑" panose="020B0503020204020204" charset="-122"/>
                <a:ea typeface="微软雅黑" panose="020B0503020204020204" charset="-122"/>
                <a:cs typeface="微软雅黑" panose="020B0503020204020204" charset="-122"/>
              </a:rPr>
              <a:t>无效</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custDataLst>
              <p:tags r:id="rId11"/>
            </p:custDataLst>
          </p:nvPr>
        </p:nvSpPr>
        <p:spPr>
          <a:xfrm>
            <a:off x="3629660" y="4408805"/>
            <a:ext cx="2508250" cy="2861310"/>
          </a:xfrm>
          <a:prstGeom prst="rect">
            <a:avLst/>
          </a:prstGeom>
          <a:noFill/>
        </p:spPr>
        <p:txBody>
          <a:bodyPr wrap="square" rtlCol="0">
            <a:spAutoFit/>
          </a:bodyPr>
          <a:p>
            <a:r>
              <a:rPr lang="zh-CN" altLang="en-US">
                <a:solidFill>
                  <a:schemeClr val="dk1"/>
                </a:solidFill>
                <a:latin typeface="微软雅黑" panose="020B0503020204020204" charset="-122"/>
                <a:ea typeface="微软雅黑" panose="020B0503020204020204" charset="-122"/>
                <a:cs typeface="微软雅黑" panose="020B0503020204020204" charset="-122"/>
              </a:rPr>
              <a:t>计数初值长度选择：</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00-</a:t>
            </a:r>
            <a:r>
              <a:rPr lang="zh-CN" altLang="en-US">
                <a:solidFill>
                  <a:schemeClr val="dk1"/>
                </a:solidFill>
                <a:latin typeface="微软雅黑" panose="020B0503020204020204" charset="-122"/>
                <a:ea typeface="微软雅黑" panose="020B0503020204020204" charset="-122"/>
                <a:cs typeface="微软雅黑" panose="020B0503020204020204" charset="-122"/>
              </a:rPr>
              <a:t>计数器中的数据锁</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01-</a:t>
            </a:r>
            <a:r>
              <a:rPr lang="zh-CN" altLang="en-US">
                <a:solidFill>
                  <a:schemeClr val="dk1"/>
                </a:solidFill>
                <a:latin typeface="微软雅黑" panose="020B0503020204020204" charset="-122"/>
                <a:ea typeface="微软雅黑" panose="020B0503020204020204" charset="-122"/>
                <a:cs typeface="微软雅黑" panose="020B0503020204020204" charset="-122"/>
              </a:rPr>
              <a:t>只读</a:t>
            </a:r>
            <a:r>
              <a:rPr lang="en-US" altLang="zh-CN">
                <a:solidFill>
                  <a:schemeClr val="dk1"/>
                </a:solidFill>
                <a:latin typeface="微软雅黑" panose="020B0503020204020204" charset="-122"/>
                <a:ea typeface="微软雅黑" panose="020B0503020204020204" charset="-122"/>
                <a:cs typeface="微软雅黑" panose="020B0503020204020204" charset="-122"/>
              </a:rPr>
              <a:t>/</a:t>
            </a:r>
            <a:r>
              <a:rPr lang="zh-CN" altLang="en-US">
                <a:solidFill>
                  <a:schemeClr val="dk1"/>
                </a:solidFill>
                <a:latin typeface="微软雅黑" panose="020B0503020204020204" charset="-122"/>
                <a:ea typeface="微软雅黑" panose="020B0503020204020204" charset="-122"/>
                <a:cs typeface="微软雅黑" panose="020B0503020204020204" charset="-122"/>
              </a:rPr>
              <a:t>写低</a:t>
            </a:r>
            <a:r>
              <a:rPr lang="en-US" altLang="zh-CN">
                <a:solidFill>
                  <a:schemeClr val="dk1"/>
                </a:solidFill>
                <a:latin typeface="微软雅黑" panose="020B0503020204020204" charset="-122"/>
                <a:ea typeface="微软雅黑" panose="020B0503020204020204" charset="-122"/>
                <a:cs typeface="微软雅黑" panose="020B0503020204020204" charset="-122"/>
              </a:rPr>
              <a:t>8</a:t>
            </a:r>
            <a:r>
              <a:rPr lang="zh-CN" altLang="en-US">
                <a:solidFill>
                  <a:schemeClr val="dk1"/>
                </a:solidFill>
                <a:latin typeface="微软雅黑" panose="020B0503020204020204" charset="-122"/>
                <a:ea typeface="微软雅黑" panose="020B0503020204020204" charset="-122"/>
                <a:cs typeface="微软雅黑" panose="020B0503020204020204" charset="-122"/>
              </a:rPr>
              <a:t>位</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a:solidFill>
                  <a:schemeClr val="dk1"/>
                </a:solidFill>
                <a:latin typeface="微软雅黑" panose="020B0503020204020204" charset="-122"/>
                <a:ea typeface="微软雅黑" panose="020B0503020204020204" charset="-122"/>
                <a:cs typeface="微软雅黑" panose="020B0503020204020204" charset="-122"/>
              </a:rPr>
              <a:t>高</a:t>
            </a:r>
            <a:r>
              <a:rPr lang="en-US" altLang="zh-CN">
                <a:solidFill>
                  <a:schemeClr val="dk1"/>
                </a:solidFill>
                <a:latin typeface="微软雅黑" panose="020B0503020204020204" charset="-122"/>
                <a:ea typeface="微软雅黑" panose="020B0503020204020204" charset="-122"/>
                <a:cs typeface="微软雅黑" panose="020B0503020204020204" charset="-122"/>
              </a:rPr>
              <a:t>8</a:t>
            </a:r>
            <a:r>
              <a:rPr lang="zh-CN" altLang="en-US">
                <a:solidFill>
                  <a:schemeClr val="dk1"/>
                </a:solidFill>
                <a:latin typeface="微软雅黑" panose="020B0503020204020204" charset="-122"/>
                <a:ea typeface="微软雅黑" panose="020B0503020204020204" charset="-122"/>
                <a:cs typeface="微软雅黑" panose="020B0503020204020204" charset="-122"/>
              </a:rPr>
              <a:t>位默认为</a:t>
            </a:r>
            <a:r>
              <a:rPr lang="en-US" altLang="zh-CN">
                <a:solidFill>
                  <a:schemeClr val="dk1"/>
                </a:solidFill>
                <a:latin typeface="微软雅黑" panose="020B0503020204020204" charset="-122"/>
                <a:ea typeface="微软雅黑" panose="020B0503020204020204" charset="-122"/>
                <a:cs typeface="微软雅黑" panose="020B0503020204020204" charset="-122"/>
              </a:rPr>
              <a:t>0</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10-</a:t>
            </a:r>
            <a:r>
              <a:rPr lang="zh-CN" altLang="en-US">
                <a:solidFill>
                  <a:schemeClr val="dk1"/>
                </a:solidFill>
                <a:latin typeface="微软雅黑" panose="020B0503020204020204" charset="-122"/>
                <a:ea typeface="微软雅黑" panose="020B0503020204020204" charset="-122"/>
                <a:cs typeface="微软雅黑" panose="020B0503020204020204" charset="-122"/>
              </a:rPr>
              <a:t>只读</a:t>
            </a:r>
            <a:r>
              <a:rPr lang="en-US" altLang="zh-CN">
                <a:solidFill>
                  <a:schemeClr val="dk1"/>
                </a:solidFill>
                <a:latin typeface="微软雅黑" panose="020B0503020204020204" charset="-122"/>
                <a:ea typeface="微软雅黑" panose="020B0503020204020204" charset="-122"/>
                <a:cs typeface="微软雅黑" panose="020B0503020204020204" charset="-122"/>
              </a:rPr>
              <a:t>/</a:t>
            </a:r>
            <a:r>
              <a:rPr lang="zh-CN" altLang="en-US">
                <a:solidFill>
                  <a:schemeClr val="dk1"/>
                </a:solidFill>
                <a:latin typeface="微软雅黑" panose="020B0503020204020204" charset="-122"/>
                <a:ea typeface="微软雅黑" panose="020B0503020204020204" charset="-122"/>
                <a:cs typeface="微软雅黑" panose="020B0503020204020204" charset="-122"/>
              </a:rPr>
              <a:t>写高</a:t>
            </a:r>
            <a:r>
              <a:rPr lang="en-US" altLang="zh-CN">
                <a:solidFill>
                  <a:schemeClr val="dk1"/>
                </a:solidFill>
                <a:latin typeface="微软雅黑" panose="020B0503020204020204" charset="-122"/>
                <a:ea typeface="微软雅黑" panose="020B0503020204020204" charset="-122"/>
                <a:cs typeface="微软雅黑" panose="020B0503020204020204" charset="-122"/>
              </a:rPr>
              <a:t>8</a:t>
            </a:r>
            <a:r>
              <a:rPr lang="zh-CN" altLang="en-US">
                <a:solidFill>
                  <a:schemeClr val="dk1"/>
                </a:solidFill>
                <a:latin typeface="微软雅黑" panose="020B0503020204020204" charset="-122"/>
                <a:ea typeface="微软雅黑" panose="020B0503020204020204" charset="-122"/>
                <a:cs typeface="微软雅黑" panose="020B0503020204020204" charset="-122"/>
              </a:rPr>
              <a:t>位</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低</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8</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位默认为</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0</a:t>
            </a:r>
            <a:endParaRPr lang="en-US" altLang="zh-CN">
              <a:solidFill>
                <a:schemeClr val="dk1"/>
              </a:solidFill>
              <a:latin typeface="微软雅黑" panose="020B0503020204020204" charset="-122"/>
              <a:ea typeface="微软雅黑" panose="020B0503020204020204" charset="-122"/>
              <a:cs typeface="微软雅黑" panose="020B0503020204020204" charset="-122"/>
              <a:sym typeface="+mn-ea"/>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11</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先读</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写低</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8</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位</a:t>
            </a:r>
            <a:endParaRPr lang="zh-CN" altLang="en-US">
              <a:solidFill>
                <a:schemeClr val="dk1"/>
              </a:solidFill>
              <a:latin typeface="微软雅黑" panose="020B0503020204020204" charset="-122"/>
              <a:ea typeface="微软雅黑" panose="020B0503020204020204" charset="-122"/>
              <a:cs typeface="微软雅黑" panose="020B0503020204020204" charset="-122"/>
              <a:sym typeface="+mn-ea"/>
            </a:endParaRPr>
          </a:p>
          <a:p>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后读</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写高</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8</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位</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12"/>
            </p:custDataLst>
          </p:nvPr>
        </p:nvSpPr>
        <p:spPr>
          <a:xfrm>
            <a:off x="6353810" y="4452620"/>
            <a:ext cx="1615440" cy="2030095"/>
          </a:xfrm>
          <a:prstGeom prst="rect">
            <a:avLst/>
          </a:prstGeom>
          <a:noFill/>
        </p:spPr>
        <p:txBody>
          <a:bodyPr wrap="square" rtlCol="0">
            <a:spAutoFit/>
          </a:bodyPr>
          <a:p>
            <a:r>
              <a:rPr lang="zh-CN" altLang="en-US">
                <a:solidFill>
                  <a:schemeClr val="dk1"/>
                </a:solidFill>
                <a:latin typeface="微软雅黑" panose="020B0503020204020204" charset="-122"/>
                <a:ea typeface="微软雅黑" panose="020B0503020204020204" charset="-122"/>
                <a:cs typeface="微软雅黑" panose="020B0503020204020204" charset="-122"/>
              </a:rPr>
              <a:t>方式选择：</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000-</a:t>
            </a:r>
            <a:r>
              <a:rPr lang="zh-CN" altLang="en-US">
                <a:solidFill>
                  <a:schemeClr val="dk1"/>
                </a:solidFill>
                <a:latin typeface="微软雅黑" panose="020B0503020204020204" charset="-122"/>
                <a:ea typeface="微软雅黑" panose="020B0503020204020204" charset="-122"/>
                <a:cs typeface="微软雅黑" panose="020B0503020204020204" charset="-122"/>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rPr>
              <a:t>0</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001-</a:t>
            </a:r>
            <a:r>
              <a:rPr lang="zh-CN" altLang="en-US">
                <a:solidFill>
                  <a:schemeClr val="dk1"/>
                </a:solidFill>
                <a:latin typeface="微软雅黑" panose="020B0503020204020204" charset="-122"/>
                <a:ea typeface="微软雅黑" panose="020B0503020204020204" charset="-122"/>
                <a:cs typeface="微软雅黑" panose="020B0503020204020204" charset="-122"/>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rPr>
              <a:t>1</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X10-</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2</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X11-</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3</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100-</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4</a:t>
            </a:r>
            <a:endParaRPr lang="en-US" altLang="zh-CN">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101-</a:t>
            </a:r>
            <a:r>
              <a:rPr lang="zh-CN" altLang="en-US">
                <a:solidFill>
                  <a:schemeClr val="dk1"/>
                </a:solidFill>
                <a:latin typeface="微软雅黑" panose="020B0503020204020204" charset="-122"/>
                <a:ea typeface="微软雅黑" panose="020B0503020204020204" charset="-122"/>
                <a:cs typeface="微软雅黑" panose="020B0503020204020204" charset="-122"/>
                <a:sym typeface="+mn-ea"/>
              </a:rPr>
              <a:t>方式</a:t>
            </a:r>
            <a:r>
              <a:rPr lang="en-US" altLang="zh-CN">
                <a:solidFill>
                  <a:schemeClr val="dk1"/>
                </a:solidFill>
                <a:latin typeface="微软雅黑" panose="020B0503020204020204" charset="-122"/>
                <a:ea typeface="微软雅黑" panose="020B0503020204020204" charset="-122"/>
                <a:cs typeface="微软雅黑" panose="020B0503020204020204" charset="-122"/>
                <a:sym typeface="+mn-ea"/>
              </a:rPr>
              <a:t>5</a:t>
            </a:r>
            <a:endParaRPr lang="en-US" altLang="zh-CN">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custDataLst>
              <p:tags r:id="rId13"/>
            </p:custDataLst>
          </p:nvPr>
        </p:nvSpPr>
        <p:spPr>
          <a:xfrm>
            <a:off x="9401810" y="4398645"/>
            <a:ext cx="1120140" cy="922020"/>
          </a:xfrm>
          <a:prstGeom prst="rect">
            <a:avLst/>
          </a:prstGeom>
          <a:noFill/>
        </p:spPr>
        <p:txBody>
          <a:bodyPr wrap="square" rtlCol="0">
            <a:spAutoFit/>
          </a:bodyPr>
          <a:p>
            <a:r>
              <a:rPr lang="zh-CN" altLang="en-US">
                <a:solidFill>
                  <a:schemeClr val="dk1"/>
                </a:solidFill>
                <a:latin typeface="微软雅黑" panose="020B0503020204020204" charset="-122"/>
                <a:ea typeface="微软雅黑" panose="020B0503020204020204" charset="-122"/>
                <a:cs typeface="微软雅黑" panose="020B0503020204020204" charset="-122"/>
              </a:rPr>
              <a:t>数制选择：</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0-</a:t>
            </a:r>
            <a:r>
              <a:rPr lang="zh-CN" altLang="en-US">
                <a:solidFill>
                  <a:schemeClr val="dk1"/>
                </a:solidFill>
                <a:latin typeface="微软雅黑" panose="020B0503020204020204" charset="-122"/>
                <a:ea typeface="微软雅黑" panose="020B0503020204020204" charset="-122"/>
                <a:cs typeface="微软雅黑" panose="020B0503020204020204" charset="-122"/>
              </a:rPr>
              <a:t>二进制</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a:p>
            <a:r>
              <a:rPr lang="en-US" altLang="zh-CN">
                <a:solidFill>
                  <a:schemeClr val="dk1"/>
                </a:solidFill>
                <a:latin typeface="微软雅黑" panose="020B0503020204020204" charset="-122"/>
                <a:ea typeface="微软雅黑" panose="020B0503020204020204" charset="-122"/>
                <a:cs typeface="微软雅黑" panose="020B0503020204020204" charset="-122"/>
              </a:rPr>
              <a:t>1-BCD</a:t>
            </a:r>
            <a:r>
              <a:rPr lang="zh-CN" altLang="en-US">
                <a:solidFill>
                  <a:schemeClr val="dk1"/>
                </a:solidFill>
                <a:latin typeface="微软雅黑" panose="020B0503020204020204" charset="-122"/>
                <a:ea typeface="微软雅黑" panose="020B0503020204020204" charset="-122"/>
                <a:cs typeface="微软雅黑" panose="020B0503020204020204" charset="-122"/>
              </a:rPr>
              <a:t>码</a:t>
            </a:r>
            <a:endParaRPr lang="zh-CN" altLang="en-US">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日期占位符 3"/>
          <p:cNvSpPr>
            <a:spLocks noGrp="1"/>
          </p:cNvSpPr>
          <p:nvPr>
            <p:custDataLst>
              <p:tags r:id="rId14"/>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14" name="页脚占位符 13"/>
          <p:cNvSpPr>
            <a:spLocks noGrp="1"/>
          </p:cNvSpPr>
          <p:nvPr>
            <p:custDataLst>
              <p:tags r:id="rId15"/>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12" name="灯片编号占位符 11"/>
          <p:cNvSpPr>
            <a:spLocks noGrp="1"/>
          </p:cNvSpPr>
          <p:nvPr>
            <p:custDataLst>
              <p:tags r:id="rId16"/>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7"/>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6" name="矩形 15"/>
          <p:cNvSpPr/>
          <p:nvPr>
            <p:custDataLst>
              <p:tags r:id="rId7"/>
            </p:custDataLst>
          </p:nvPr>
        </p:nvSpPr>
        <p:spPr>
          <a:xfrm>
            <a:off x="578178" y="471341"/>
            <a:ext cx="11035646" cy="591532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7" name="直接连接符 16"/>
          <p:cNvCxnSpPr/>
          <p:nvPr>
            <p:custDataLst>
              <p:tags r:id="rId8"/>
            </p:custDataLst>
          </p:nvPr>
        </p:nvCxnSpPr>
        <p:spPr>
          <a:xfrm>
            <a:off x="758952" y="128016"/>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9"/>
            </p:custDataLst>
          </p:nvPr>
        </p:nvCxnSpPr>
        <p:spPr>
          <a:xfrm>
            <a:off x="578176" y="2131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0"/>
            </p:custDataLst>
          </p:nvPr>
        </p:nvCxnSpPr>
        <p:spPr>
          <a:xfrm>
            <a:off x="11148420" y="6151063"/>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1"/>
            </p:custDataLst>
          </p:nvPr>
        </p:nvCxnSpPr>
        <p:spPr>
          <a:xfrm>
            <a:off x="10967644" y="6236210"/>
            <a:ext cx="493776" cy="493776"/>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itle 6"/>
          <p:cNvSpPr txBox="1"/>
          <p:nvPr>
            <p:custDataLst>
              <p:tags r:id="rId12"/>
            </p:custDataLst>
          </p:nvPr>
        </p:nvSpPr>
        <p:spPr>
          <a:xfrm>
            <a:off x="977862" y="1066788"/>
            <a:ext cx="10236276" cy="4724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实验扩展及思考</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绘制本实验的详细实验电路图原理图。</a:t>
            </a:r>
            <a:endPar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注释每各条指令的功能</a:t>
            </a:r>
            <a:endPar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根据给定的输入频率和输出的方波频率，如何确定计算程序中的参数？</a:t>
            </a:r>
            <a:endPar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实验验收</a:t>
            </a:r>
            <a:endPar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演示实验结果：蜂鸣器发出时有时无的声音；</a:t>
            </a:r>
            <a:r>
              <a:rPr lang="zh-CN"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或者</a:t>
            </a:r>
            <a:r>
              <a:rPr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用逻辑笔测试蜂鸣器的输入端口，红绿灯交替点亮。</a:t>
            </a:r>
            <a:r>
              <a:rPr lang="zh-CN"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（二选一或者都演示）</a:t>
            </a:r>
            <a:endParaRPr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简单解释程序流程</a:t>
            </a:r>
            <a:endPar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Calibri Light" panose="020F0302020204030204" charset="0"/>
              <a:buAutoNum type="arabicPeriod"/>
            </a:pPr>
            <a:r>
              <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回答老师提问</a:t>
            </a:r>
            <a:endParaRPr lang="zh-CN" altLang="en-US" sz="1600" spc="8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实验报告</a:t>
            </a:r>
            <a:endPar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lvl="0" indent="0" algn="l" fontAlgn="ctr">
              <a:lnSpc>
                <a:spcPct val="120000"/>
              </a:lnSpc>
              <a:spcBef>
                <a:spcPts val="0"/>
              </a:spcBef>
              <a:spcAft>
                <a:spcPts val="800"/>
              </a:spcAft>
              <a:buSzPct val="100000"/>
              <a:buFont typeface="Wingdings" panose="05000000000000000000" charset="0"/>
            </a:pPr>
            <a:r>
              <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程序流程图，源代码及注释，思考题以及其他报告必要项</a:t>
            </a:r>
            <a:endParaRPr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0" name="灯片编号占位符 19"/>
          <p:cNvSpPr>
            <a:spLocks noGrp="1"/>
          </p:cNvSpPr>
          <p:nvPr>
            <p:ph type="sldNum" sz="quarter" idx="12"/>
            <p:custDataLst>
              <p:tags r:id="rId7"/>
            </p:custDataLst>
          </p:nvPr>
        </p:nvSpPr>
        <p:spPr>
          <a:xfrm>
            <a:off x="8610600" y="6349833"/>
            <a:ext cx="2700000" cy="316800"/>
          </a:xfr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buClrTx/>
              <a:buSzTx/>
              <a:buFontTx/>
            </a:pPr>
            <a:endParaRPr lang="zh-CN" altLang="en-US" smtClean="0">
              <a:solidFill>
                <a:schemeClr val="dk1">
                  <a:tint val="75000"/>
                </a:schemeClr>
              </a:solidFill>
              <a:latin typeface="微软雅黑" panose="020B0503020204020204" charset="-122"/>
              <a:ea typeface="微软雅黑" panose="020B0503020204020204" charset="-122"/>
              <a:sym typeface="+mn-ea"/>
            </a:endParaRPr>
          </a:p>
        </p:txBody>
      </p:sp>
      <p:sp>
        <p:nvSpPr>
          <p:cNvPr id="2" name="矩形 1"/>
          <p:cNvSpPr/>
          <p:nvPr>
            <p:custDataLst>
              <p:tags r:id="rId8"/>
            </p:custDataLst>
          </p:nvPr>
        </p:nvSpPr>
        <p:spPr>
          <a:xfrm>
            <a:off x="0" y="1353735"/>
            <a:ext cx="12192000" cy="4217670"/>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7" name="任意多边形: 形状 2"/>
          <p:cNvSpPr/>
          <p:nvPr>
            <p:custDataLst>
              <p:tags r:id="rId9"/>
            </p:custDataLst>
          </p:nvPr>
        </p:nvSpPr>
        <p:spPr>
          <a:xfrm>
            <a:off x="-1" y="5322926"/>
            <a:ext cx="12192001" cy="496598"/>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8" name="任意多边形: 形状 3"/>
          <p:cNvSpPr/>
          <p:nvPr>
            <p:custDataLst>
              <p:tags r:id="rId10"/>
            </p:custDataLst>
          </p:nvPr>
        </p:nvSpPr>
        <p:spPr>
          <a:xfrm rot="10800000" flipH="1">
            <a:off x="-1" y="5397544"/>
            <a:ext cx="12192003" cy="359621"/>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 name="connsiteX0-89" fmla="*/ 0 w 8762487"/>
              <a:gd name="connsiteY0-90" fmla="*/ 1373570 h 1373569"/>
              <a:gd name="connsiteX1-91" fmla="*/ 770641 w 8762487"/>
              <a:gd name="connsiteY1-92" fmla="*/ 1108053 h 1373569"/>
              <a:gd name="connsiteX2-93" fmla="*/ 2692245 w 8762487"/>
              <a:gd name="connsiteY2-94" fmla="*/ 250126 h 1373569"/>
              <a:gd name="connsiteX3-95" fmla="*/ 5740245 w 8762487"/>
              <a:gd name="connsiteY3-96" fmla="*/ 1164526 h 1373569"/>
              <a:gd name="connsiteX4-97" fmla="*/ 8762487 w 8762487"/>
              <a:gd name="connsiteY4-98" fmla="*/ 0 h 1373569"/>
              <a:gd name="connsiteX0-99" fmla="*/ 0 w 7991846"/>
              <a:gd name="connsiteY0-100" fmla="*/ 1108053 h 1165862"/>
              <a:gd name="connsiteX1-101" fmla="*/ 1921604 w 7991846"/>
              <a:gd name="connsiteY1-102" fmla="*/ 250126 h 1165862"/>
              <a:gd name="connsiteX2-103" fmla="*/ 4969604 w 7991846"/>
              <a:gd name="connsiteY2-104" fmla="*/ 1164526 h 1165862"/>
              <a:gd name="connsiteX3-105" fmla="*/ 7991846 w 7991846"/>
              <a:gd name="connsiteY3-106" fmla="*/ 0 h 1165862"/>
            </a:gdLst>
            <a:ahLst/>
            <a:cxnLst>
              <a:cxn ang="0">
                <a:pos x="connsiteX0-1" y="connsiteY0-2"/>
              </a:cxn>
              <a:cxn ang="0">
                <a:pos x="connsiteX1-3" y="connsiteY1-4"/>
              </a:cxn>
              <a:cxn ang="0">
                <a:pos x="connsiteX2-5" y="connsiteY2-6"/>
              </a:cxn>
              <a:cxn ang="0">
                <a:pos x="connsiteX3-7" y="connsiteY3-8"/>
              </a:cxn>
            </a:cxnLst>
            <a:rect l="l" t="t" r="r" b="b"/>
            <a:pathLst>
              <a:path w="7991846" h="1165862">
                <a:moveTo>
                  <a:pt x="0" y="1108053"/>
                </a:moveTo>
                <a:cubicBezTo>
                  <a:pt x="448708" y="920812"/>
                  <a:pt x="1093337" y="240714"/>
                  <a:pt x="1921604" y="250126"/>
                </a:cubicBezTo>
                <a:cubicBezTo>
                  <a:pt x="2749871" y="259538"/>
                  <a:pt x="3957897" y="1206214"/>
                  <a:pt x="4969604" y="1164526"/>
                </a:cubicBezTo>
                <a:cubicBezTo>
                  <a:pt x="5981311" y="1122838"/>
                  <a:pt x="6872815" y="696890"/>
                  <a:pt x="7991846"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9" name="任意多边形: 形状 4"/>
          <p:cNvSpPr/>
          <p:nvPr>
            <p:custDataLst>
              <p:tags r:id="rId11"/>
            </p:custDataLst>
          </p:nvPr>
        </p:nvSpPr>
        <p:spPr>
          <a:xfrm flipH="1">
            <a:off x="0" y="894029"/>
            <a:ext cx="12192001" cy="539325"/>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0" name="任意多边形: 形状 5"/>
          <p:cNvSpPr/>
          <p:nvPr>
            <p:custDataLst>
              <p:tags r:id="rId12"/>
            </p:custDataLst>
          </p:nvPr>
        </p:nvSpPr>
        <p:spPr>
          <a:xfrm rot="10800000" flipH="1">
            <a:off x="-1" y="893706"/>
            <a:ext cx="12192001" cy="460144"/>
          </a:xfrm>
          <a:custGeom>
            <a:avLst/>
            <a:gdLst>
              <a:gd name="connsiteX0" fmla="*/ 0 w 12192000"/>
              <a:gd name="connsiteY0" fmla="*/ 0 h 914409"/>
              <a:gd name="connsiteX1" fmla="*/ 3062514 w 12192000"/>
              <a:gd name="connsiteY1" fmla="*/ 914400 h 914409"/>
              <a:gd name="connsiteX2" fmla="*/ 6096000 w 12192000"/>
              <a:gd name="connsiteY2" fmla="*/ 0 h 914409"/>
              <a:gd name="connsiteX3" fmla="*/ 9144000 w 12192000"/>
              <a:gd name="connsiteY3" fmla="*/ 914400 h 914409"/>
              <a:gd name="connsiteX4" fmla="*/ 12192000 w 12192000"/>
              <a:gd name="connsiteY4" fmla="*/ 14514 h 914409"/>
              <a:gd name="connsiteX0-1" fmla="*/ 0 w 12166242"/>
              <a:gd name="connsiteY0-2" fmla="*/ 491476 h 947169"/>
              <a:gd name="connsiteX1-3" fmla="*/ 3036756 w 12166242"/>
              <a:gd name="connsiteY1-4" fmla="*/ 914400 h 947169"/>
              <a:gd name="connsiteX2-5" fmla="*/ 6070242 w 12166242"/>
              <a:gd name="connsiteY2-6" fmla="*/ 0 h 947169"/>
              <a:gd name="connsiteX3-7" fmla="*/ 9118242 w 12166242"/>
              <a:gd name="connsiteY3-8" fmla="*/ 914400 h 947169"/>
              <a:gd name="connsiteX4-9" fmla="*/ 12166242 w 12166242"/>
              <a:gd name="connsiteY4-10" fmla="*/ 14514 h 947169"/>
              <a:gd name="connsiteX0-11" fmla="*/ 0 w 12166242"/>
              <a:gd name="connsiteY0-12" fmla="*/ 491476 h 1118533"/>
              <a:gd name="connsiteX1-13" fmla="*/ 3036756 w 12166242"/>
              <a:gd name="connsiteY1-14" fmla="*/ 914400 h 1118533"/>
              <a:gd name="connsiteX2-15" fmla="*/ 6070242 w 12166242"/>
              <a:gd name="connsiteY2-16" fmla="*/ 0 h 1118533"/>
              <a:gd name="connsiteX3-17" fmla="*/ 9118242 w 12166242"/>
              <a:gd name="connsiteY3-18" fmla="*/ 914400 h 1118533"/>
              <a:gd name="connsiteX4-19" fmla="*/ 12166242 w 12166242"/>
              <a:gd name="connsiteY4-20" fmla="*/ 14514 h 1118533"/>
              <a:gd name="connsiteX0-21" fmla="*/ 0 w 12166242"/>
              <a:gd name="connsiteY0-22" fmla="*/ 493388 h 1295533"/>
              <a:gd name="connsiteX1-23" fmla="*/ 2985241 w 12166242"/>
              <a:gd name="connsiteY1-24" fmla="*/ 1218759 h 1295533"/>
              <a:gd name="connsiteX2-25" fmla="*/ 6070242 w 12166242"/>
              <a:gd name="connsiteY2-26" fmla="*/ 1912 h 1295533"/>
              <a:gd name="connsiteX3-27" fmla="*/ 9118242 w 12166242"/>
              <a:gd name="connsiteY3-28" fmla="*/ 916312 h 1295533"/>
              <a:gd name="connsiteX4-29" fmla="*/ 12166242 w 12166242"/>
              <a:gd name="connsiteY4-30" fmla="*/ 16426 h 1295533"/>
              <a:gd name="connsiteX0-31" fmla="*/ 0 w 12166242"/>
              <a:gd name="connsiteY0-32" fmla="*/ 493389 h 1337371"/>
              <a:gd name="connsiteX1-33" fmla="*/ 2985241 w 12166242"/>
              <a:gd name="connsiteY1-34" fmla="*/ 1218760 h 1337371"/>
              <a:gd name="connsiteX2-35" fmla="*/ 6070242 w 12166242"/>
              <a:gd name="connsiteY2-36" fmla="*/ 1913 h 1337371"/>
              <a:gd name="connsiteX3-37" fmla="*/ 9118242 w 12166242"/>
              <a:gd name="connsiteY3-38" fmla="*/ 916313 h 1337371"/>
              <a:gd name="connsiteX4-39" fmla="*/ 12166242 w 12166242"/>
              <a:gd name="connsiteY4-40" fmla="*/ 16427 h 1337371"/>
              <a:gd name="connsiteX0-41" fmla="*/ 0 w 12140484"/>
              <a:gd name="connsiteY0-42" fmla="*/ 741602 h 1585583"/>
              <a:gd name="connsiteX1-43" fmla="*/ 2985241 w 12140484"/>
              <a:gd name="connsiteY1-44" fmla="*/ 1466973 h 1585583"/>
              <a:gd name="connsiteX2-45" fmla="*/ 6070242 w 12140484"/>
              <a:gd name="connsiteY2-46" fmla="*/ 250126 h 1585583"/>
              <a:gd name="connsiteX3-47" fmla="*/ 9118242 w 12140484"/>
              <a:gd name="connsiteY3-48" fmla="*/ 1164526 h 1585583"/>
              <a:gd name="connsiteX4-49" fmla="*/ 12140484 w 12140484"/>
              <a:gd name="connsiteY4-50" fmla="*/ 0 h 1585583"/>
              <a:gd name="connsiteX0-51" fmla="*/ 0 w 12140484"/>
              <a:gd name="connsiteY0-52" fmla="*/ 741602 h 1585583"/>
              <a:gd name="connsiteX1-53" fmla="*/ 2985241 w 12140484"/>
              <a:gd name="connsiteY1-54" fmla="*/ 1466973 h 1585583"/>
              <a:gd name="connsiteX2-55" fmla="*/ 6070242 w 12140484"/>
              <a:gd name="connsiteY2-56" fmla="*/ 250126 h 1585583"/>
              <a:gd name="connsiteX3-57" fmla="*/ 9118242 w 12140484"/>
              <a:gd name="connsiteY3-58" fmla="*/ 1164526 h 1585583"/>
              <a:gd name="connsiteX4-59" fmla="*/ 12140484 w 12140484"/>
              <a:gd name="connsiteY4-60" fmla="*/ 0 h 1585583"/>
              <a:gd name="connsiteX0-61" fmla="*/ 0 w 12140484"/>
              <a:gd name="connsiteY0-62" fmla="*/ 741602 h 1538291"/>
              <a:gd name="connsiteX1-63" fmla="*/ 2985241 w 12140484"/>
              <a:gd name="connsiteY1-64" fmla="*/ 1466973 h 1538291"/>
              <a:gd name="connsiteX2-65" fmla="*/ 3377997 w 12140484"/>
              <a:gd name="connsiteY2-66" fmla="*/ 1373570 h 1538291"/>
              <a:gd name="connsiteX3-67" fmla="*/ 6070242 w 12140484"/>
              <a:gd name="connsiteY3-68" fmla="*/ 250126 h 1538291"/>
              <a:gd name="connsiteX4-69" fmla="*/ 9118242 w 12140484"/>
              <a:gd name="connsiteY4-70" fmla="*/ 1164526 h 1538291"/>
              <a:gd name="connsiteX5" fmla="*/ 12140484 w 12140484"/>
              <a:gd name="connsiteY5" fmla="*/ 0 h 1538291"/>
              <a:gd name="connsiteX0-71" fmla="*/ 0 w 12140484"/>
              <a:gd name="connsiteY0-72" fmla="*/ 741602 h 1381432"/>
              <a:gd name="connsiteX1-73" fmla="*/ 3377997 w 12140484"/>
              <a:gd name="connsiteY1-74" fmla="*/ 1373570 h 1381432"/>
              <a:gd name="connsiteX2-75" fmla="*/ 6070242 w 12140484"/>
              <a:gd name="connsiteY2-76" fmla="*/ 250126 h 1381432"/>
              <a:gd name="connsiteX3-77" fmla="*/ 9118242 w 12140484"/>
              <a:gd name="connsiteY3-78" fmla="*/ 1164526 h 1381432"/>
              <a:gd name="connsiteX4-79" fmla="*/ 12140484 w 12140484"/>
              <a:gd name="connsiteY4-80" fmla="*/ 0 h 1381432"/>
              <a:gd name="connsiteX0-81" fmla="*/ 0 w 8762487"/>
              <a:gd name="connsiteY0-82" fmla="*/ 1373570 h 1373569"/>
              <a:gd name="connsiteX1-83" fmla="*/ 2692245 w 8762487"/>
              <a:gd name="connsiteY1-84" fmla="*/ 250126 h 1373569"/>
              <a:gd name="connsiteX2-85" fmla="*/ 5740245 w 8762487"/>
              <a:gd name="connsiteY2-86" fmla="*/ 1164526 h 1373569"/>
              <a:gd name="connsiteX3-87" fmla="*/ 8762487 w 8762487"/>
              <a:gd name="connsiteY3-88" fmla="*/ 0 h 1373569"/>
            </a:gdLst>
            <a:ahLst/>
            <a:cxnLst>
              <a:cxn ang="0">
                <a:pos x="connsiteX0-1" y="connsiteY0-2"/>
              </a:cxn>
              <a:cxn ang="0">
                <a:pos x="connsiteX1-3" y="connsiteY1-4"/>
              </a:cxn>
              <a:cxn ang="0">
                <a:pos x="connsiteX2-5" y="connsiteY2-6"/>
              </a:cxn>
              <a:cxn ang="0">
                <a:pos x="connsiteX3-7" y="connsiteY3-8"/>
              </a:cxn>
            </a:cxnLst>
            <a:rect l="l" t="t" r="r" b="b"/>
            <a:pathLst>
              <a:path w="8762487" h="1373569">
                <a:moveTo>
                  <a:pt x="0" y="1373570"/>
                </a:moveTo>
                <a:cubicBezTo>
                  <a:pt x="1011707" y="1291657"/>
                  <a:pt x="1735538" y="284967"/>
                  <a:pt x="2692245" y="250126"/>
                </a:cubicBezTo>
                <a:cubicBezTo>
                  <a:pt x="3648953" y="215285"/>
                  <a:pt x="4728538" y="1206214"/>
                  <a:pt x="5740245" y="1164526"/>
                </a:cubicBezTo>
                <a:cubicBezTo>
                  <a:pt x="6751952" y="1122838"/>
                  <a:pt x="7643456" y="696890"/>
                  <a:pt x="8762487" y="0"/>
                </a:cubicBezTo>
              </a:path>
            </a:pathLst>
          </a:custGeom>
          <a:noFill/>
          <a:ln w="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dk1">
                  <a:lumMod val="65000"/>
                  <a:lumOff val="35000"/>
                </a:schemeClr>
              </a:solidFill>
              <a:latin typeface="微软雅黑" panose="020B0503020204020204" charset="-122"/>
              <a:ea typeface="微软雅黑" panose="020B0503020204020204" charset="-122"/>
            </a:endParaRPr>
          </a:p>
        </p:txBody>
      </p:sp>
      <p:sp>
        <p:nvSpPr>
          <p:cNvPr id="11" name="椭圆 10"/>
          <p:cNvSpPr/>
          <p:nvPr>
            <p:custDataLst>
              <p:tags r:id="rId13"/>
            </p:custDataLst>
          </p:nvPr>
        </p:nvSpPr>
        <p:spPr>
          <a:xfrm>
            <a:off x="1066020" y="5459902"/>
            <a:ext cx="196354" cy="196354"/>
          </a:xfrm>
          <a:prstGeom prst="ellipse">
            <a:avLst/>
          </a:prstGeom>
          <a:solidFill>
            <a:schemeClr val="dk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15" name="椭圆 14"/>
          <p:cNvSpPr/>
          <p:nvPr>
            <p:custDataLst>
              <p:tags r:id="rId14"/>
            </p:custDataLst>
          </p:nvPr>
        </p:nvSpPr>
        <p:spPr>
          <a:xfrm>
            <a:off x="3692329" y="5237718"/>
            <a:ext cx="371672" cy="371672"/>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6" name="椭圆 15"/>
          <p:cNvSpPr/>
          <p:nvPr>
            <p:custDataLst>
              <p:tags r:id="rId15"/>
            </p:custDataLst>
          </p:nvPr>
        </p:nvSpPr>
        <p:spPr>
          <a:xfrm>
            <a:off x="8489335" y="5592623"/>
            <a:ext cx="371672" cy="371672"/>
          </a:xfrm>
          <a:prstGeom prst="ellipse">
            <a:avLst/>
          </a:prstGeom>
          <a:solidFill>
            <a:schemeClr val="dk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椭圆 16"/>
          <p:cNvSpPr/>
          <p:nvPr>
            <p:custDataLst>
              <p:tags r:id="rId16"/>
            </p:custDataLst>
          </p:nvPr>
        </p:nvSpPr>
        <p:spPr>
          <a:xfrm>
            <a:off x="11375313" y="5342739"/>
            <a:ext cx="207087" cy="207087"/>
          </a:xfrm>
          <a:prstGeom prst="ellipse">
            <a:avLst/>
          </a:pr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8" name="椭圆 17"/>
          <p:cNvSpPr/>
          <p:nvPr>
            <p:custDataLst>
              <p:tags r:id="rId17"/>
            </p:custDataLst>
          </p:nvPr>
        </p:nvSpPr>
        <p:spPr>
          <a:xfrm>
            <a:off x="4504182" y="4993377"/>
            <a:ext cx="654160" cy="654160"/>
          </a:xfrm>
          <a:prstGeom prst="ellipse">
            <a:avLst/>
          </a:prstGeom>
          <a:solidFill>
            <a:schemeClr val="dk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2" name="文本框 12"/>
          <p:cNvSpPr txBox="1"/>
          <p:nvPr>
            <p:custDataLst>
              <p:tags r:id="rId18"/>
            </p:custDataLst>
          </p:nvPr>
        </p:nvSpPr>
        <p:spPr>
          <a:xfrm>
            <a:off x="1714500" y="1723305"/>
            <a:ext cx="8610600" cy="2806065"/>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FontTx/>
              <a:buNone/>
            </a:pPr>
            <a:r>
              <a:rPr lang="zh-CN" altLang="en-US" sz="5400" b="1" spc="380">
                <a:solidFill>
                  <a:schemeClr val="accent1"/>
                </a:solidFill>
                <a:uFillTx/>
                <a:latin typeface="汉仪旗黑-85S" panose="00020600040101010101" pitchFamily="18" charset="-122"/>
                <a:ea typeface="汉仪旗黑-85S" panose="00020600040101010101" pitchFamily="18" charset="-122"/>
                <a:sym typeface="+mn-ea"/>
              </a:rPr>
              <a:t>第四次实验课程（实验七和扩展实验）</a:t>
            </a:r>
            <a:endParaRPr lang="zh-CN" altLang="en-US" sz="5400" b="1" spc="3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3" name="日期占位符 2"/>
          <p:cNvSpPr>
            <a:spLocks noGrp="1"/>
          </p:cNvSpPr>
          <p:nvPr>
            <p:custDataLst>
              <p:tags r:id="rId1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20"/>
            </p:custDataLst>
          </p:nvPr>
        </p:nvSpPr>
        <p:spPr>
          <a:xfrm>
            <a:off x="4116000" y="6349833"/>
            <a:ext cx="3960000" cy="316800"/>
          </a:xfrm>
          <a:prstGeom prst="rect">
            <a:avLst/>
          </a:prstGeom>
        </p:spPr>
        <p:txBody>
          <a:bodyPr vert="horz" wrap="square"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Tree>
    <p:custDataLst>
      <p:tags r:id="rId2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标题 1"/>
          <p:cNvSpPr>
            <a:spLocks noGrp="1"/>
          </p:cNvSpPr>
          <p:nvPr>
            <p:custDataLst>
              <p:tags r:id="rId7"/>
            </p:custDataLst>
          </p:nvPr>
        </p:nvSpPr>
        <p:spPr>
          <a:xfrm>
            <a:off x="669882" y="443234"/>
            <a:ext cx="10852237" cy="441964"/>
          </a:xfrm>
          <a:prstGeom prst="rect">
            <a:avLst/>
          </a:prstGeom>
        </p:spPr>
        <p:txBody>
          <a:bodyPr vert="horz" lIns="90170" tIns="46990" rIns="90170" bIns="46990" rtlCol="0" anchor="ctr" anchorCtr="0">
            <a:noAutofit/>
          </a:bodyPr>
          <a:lstStyle>
            <a:lvl1pPr marL="0" marR="0" algn="l" defTabSz="914400" rtl="0" eaLnBrk="1" fontAlgn="auto" latinLnBrk="0" hangingPunct="1">
              <a:lnSpc>
                <a:spcPct val="100000"/>
              </a:lnSpc>
              <a:spcBef>
                <a:spcPct val="0"/>
              </a:spcBef>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l">
              <a:buClrTx/>
              <a:buSzTx/>
              <a:buFontTx/>
            </a:pPr>
            <a:r>
              <a:rPr>
                <a:solidFill>
                  <a:schemeClr val="accent1"/>
                </a:solidFill>
                <a:latin typeface="微软雅黑" panose="020B0503020204020204" charset="-122"/>
                <a:ea typeface="微软雅黑" panose="020B0503020204020204" charset="-122"/>
                <a:cs typeface="微软雅黑" panose="020B0503020204020204" charset="-122"/>
                <a:sym typeface="+mn-ea"/>
              </a:rPr>
              <a:t>实验七  8086中断实验</a:t>
            </a:r>
            <a:endParaRPr>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custDataLst>
              <p:tags r:id="rId8"/>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9"/>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custDataLst>
              <p:tags r:id="rId10"/>
            </p:custDataLst>
          </p:nvPr>
        </p:nvSpPr>
        <p:spPr>
          <a:xfrm>
            <a:off x="669882" y="952508"/>
            <a:ext cx="10852237" cy="5388907"/>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buClrTx/>
              <a:buSzTx/>
              <a:buNone/>
            </a:pPr>
            <a:r>
              <a:rPr sz="2000" b="1">
                <a:solidFill>
                  <a:schemeClr val="dk1"/>
                </a:solidFill>
                <a:latin typeface="微软雅黑" panose="020B0503020204020204" charset="-122"/>
                <a:ea typeface="微软雅黑" panose="020B0503020204020204" charset="-122"/>
                <a:cs typeface="微软雅黑" panose="020B0503020204020204" charset="-122"/>
                <a:sym typeface="+mn-ea"/>
              </a:rPr>
              <a:t>一、实验目的与要求</a:t>
            </a:r>
            <a:endParaRPr sz="2000" b="1">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2000">
                <a:solidFill>
                  <a:schemeClr val="dk1"/>
                </a:solidFill>
                <a:latin typeface="微软雅黑" panose="020B0503020204020204" charset="-122"/>
                <a:ea typeface="微软雅黑" panose="020B0503020204020204" charset="-122"/>
                <a:cs typeface="微软雅黑" panose="020B0503020204020204" charset="-122"/>
                <a:sym typeface="+mn-ea"/>
              </a:rPr>
              <a:t>1、了解8086内部响应中断的机制；掌握中断向量的作用。</a:t>
            </a:r>
            <a:endParaRPr sz="20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2000">
                <a:solidFill>
                  <a:schemeClr val="dk1"/>
                </a:solidFill>
                <a:latin typeface="微软雅黑" panose="020B0503020204020204" charset="-122"/>
                <a:ea typeface="微软雅黑" panose="020B0503020204020204" charset="-122"/>
                <a:cs typeface="微软雅黑" panose="020B0503020204020204" charset="-122"/>
                <a:sym typeface="+mn-ea"/>
              </a:rPr>
              <a:t>2、利用实验仪上单脉冲、74HC244电路，不使用8259，实现一个中断实例。</a:t>
            </a:r>
            <a:endParaRPr sz="20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2000">
                <a:solidFill>
                  <a:schemeClr val="dk1"/>
                </a:solidFill>
                <a:latin typeface="微软雅黑" panose="020B0503020204020204" charset="-122"/>
                <a:ea typeface="微软雅黑" panose="020B0503020204020204" charset="-122"/>
                <a:cs typeface="微软雅黑" panose="020B0503020204020204" charset="-122"/>
                <a:sym typeface="+mn-ea"/>
              </a:rPr>
              <a:t>3、复习本节实验内容，可尝试自行编写程序，做好实验准备工作，填写实验报告。</a:t>
            </a:r>
            <a:endParaRPr sz="20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r>
              <a:rPr sz="2000" b="1">
                <a:solidFill>
                  <a:schemeClr val="dk1"/>
                </a:solidFill>
                <a:latin typeface="微软雅黑" panose="020B0503020204020204" charset="-122"/>
                <a:ea typeface="微软雅黑" panose="020B0503020204020204" charset="-122"/>
                <a:cs typeface="微软雅黑" panose="020B0503020204020204" charset="-122"/>
                <a:sym typeface="+mn-ea"/>
              </a:rPr>
              <a:t>二、实验设备</a:t>
            </a:r>
            <a:endParaRPr sz="2000" b="1">
              <a:solidFill>
                <a:schemeClr val="dk1"/>
              </a:solidFill>
              <a:latin typeface="微软雅黑" panose="020B0503020204020204" charset="-122"/>
              <a:ea typeface="微软雅黑" panose="020B0503020204020204" charset="-122"/>
              <a:cs typeface="微软雅黑" panose="020B0503020204020204" charset="-122"/>
              <a:sym typeface="+mn-ea"/>
            </a:endParaRPr>
          </a:p>
          <a:p>
            <a:pPr lvl="0" algn="l">
              <a:buClrTx/>
              <a:buSzTx/>
            </a:pPr>
            <a:r>
              <a:rPr sz="2000">
                <a:solidFill>
                  <a:schemeClr val="dk1"/>
                </a:solidFill>
                <a:latin typeface="微软雅黑" panose="020B0503020204020204" charset="-122"/>
                <a:ea typeface="微软雅黑" panose="020B0503020204020204" charset="-122"/>
                <a:cs typeface="微软雅黑" panose="020B0503020204020204" charset="-122"/>
                <a:sym typeface="+mn-ea"/>
              </a:rPr>
              <a:t>SUN系列实验仪一套、PC机一台</a:t>
            </a:r>
            <a:endParaRPr sz="2000">
              <a:solidFill>
                <a:schemeClr val="dk1"/>
              </a:solidFill>
              <a:latin typeface="微软雅黑" panose="020B0503020204020204" charset="-122"/>
              <a:ea typeface="微软雅黑" panose="020B0503020204020204" charset="-122"/>
              <a:cs typeface="微软雅黑" panose="020B0503020204020204" charset="-122"/>
              <a:sym typeface="+mn-ea"/>
            </a:endParaRPr>
          </a:p>
          <a:p>
            <a:pPr marL="0" lvl="0" indent="0" algn="l">
              <a:buClrTx/>
              <a:buSzTx/>
              <a:buNone/>
            </a:pPr>
            <a:endParaRPr sz="200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5" name="灯片编号占位符 4"/>
          <p:cNvSpPr>
            <a:spLocks noGrp="1"/>
          </p:cNvSpPr>
          <p:nvPr>
            <p:custDataLst>
              <p:tags r:id="rId1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baseline="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4" name="文本框 3"/>
          <p:cNvSpPr txBox="1"/>
          <p:nvPr>
            <p:custDataLst>
              <p:tags r:id="rId7"/>
            </p:custDataLst>
          </p:nvPr>
        </p:nvSpPr>
        <p:spPr>
          <a:xfrm>
            <a:off x="7120890" y="1190625"/>
            <a:ext cx="3795395" cy="3909695"/>
          </a:xfrm>
          <a:prstGeom prst="rect">
            <a:avLst/>
          </a:prstGeom>
          <a:noFill/>
        </p:spPr>
        <p:txBody>
          <a:bodyPr wrap="square" rtlCol="0">
            <a:noAutofit/>
          </a:bodyPr>
          <a:p>
            <a:pPr marL="285750" indent="-285750">
              <a:lnSpc>
                <a:spcPct val="200000"/>
              </a:lnSpc>
              <a:buClr>
                <a:srgbClr val="5C8FC7"/>
              </a:buClr>
              <a:buFont typeface="Wingdings" panose="05000000000000000000" charset="0"/>
              <a:buChar char="n"/>
            </a:pPr>
            <a:r>
              <a:rPr lang="zh-CN" altLang="en-US">
                <a:solidFill>
                  <a:schemeClr val="dk1"/>
                </a:solidFill>
                <a:latin typeface="微软雅黑" panose="020B0503020204020204" charset="-122"/>
                <a:ea typeface="微软雅黑" panose="020B0503020204020204" charset="-122"/>
              </a:rPr>
              <a:t>初始化</a:t>
            </a:r>
            <a:endParaRPr lang="zh-CN" altLang="en-US">
              <a:solidFill>
                <a:schemeClr val="dk1"/>
              </a:solidFill>
              <a:latin typeface="微软雅黑" panose="020B0503020204020204" charset="-122"/>
              <a:ea typeface="微软雅黑" panose="020B0503020204020204" charset="-122"/>
            </a:endParaRPr>
          </a:p>
          <a:p>
            <a:pPr marL="285750" indent="-285750">
              <a:lnSpc>
                <a:spcPct val="200000"/>
              </a:lnSpc>
              <a:buClr>
                <a:srgbClr val="5C8FC7"/>
              </a:buClr>
              <a:buFont typeface="Wingdings" panose="05000000000000000000" charset="0"/>
              <a:buChar char="n"/>
            </a:pPr>
            <a:r>
              <a:rPr lang="zh-CN" altLang="en-US">
                <a:solidFill>
                  <a:schemeClr val="dk1"/>
                </a:solidFill>
                <a:latin typeface="微软雅黑" panose="020B0503020204020204" charset="-122"/>
                <a:ea typeface="微软雅黑" panose="020B0503020204020204" charset="-122"/>
              </a:rPr>
              <a:t>判断是否出现中断</a:t>
            </a:r>
            <a:endParaRPr lang="zh-CN" altLang="en-US">
              <a:solidFill>
                <a:schemeClr val="dk1"/>
              </a:solidFill>
              <a:latin typeface="微软雅黑" panose="020B0503020204020204" charset="-122"/>
              <a:ea typeface="微软雅黑" panose="020B0503020204020204" charset="-122"/>
            </a:endParaRPr>
          </a:p>
          <a:p>
            <a:pPr marL="285750" indent="-285750">
              <a:lnSpc>
                <a:spcPct val="200000"/>
              </a:lnSpc>
              <a:buClr>
                <a:srgbClr val="5C8FC7"/>
              </a:buClr>
              <a:buFont typeface="Wingdings" panose="05000000000000000000" charset="0"/>
              <a:buChar char="n"/>
            </a:pPr>
            <a:r>
              <a:rPr lang="zh-CN" altLang="en-US">
                <a:solidFill>
                  <a:schemeClr val="dk1"/>
                </a:solidFill>
                <a:latin typeface="微软雅黑" panose="020B0503020204020204" charset="-122"/>
                <a:ea typeface="微软雅黑" panose="020B0503020204020204" charset="-122"/>
              </a:rPr>
              <a:t>中断矢量设置</a:t>
            </a:r>
            <a:endParaRPr lang="zh-CN" altLang="en-US">
              <a:solidFill>
                <a:schemeClr val="dk1"/>
              </a:solidFill>
              <a:latin typeface="微软雅黑" panose="020B0503020204020204" charset="-122"/>
              <a:ea typeface="微软雅黑" panose="020B0503020204020204" charset="-122"/>
            </a:endParaRPr>
          </a:p>
          <a:p>
            <a:pPr marL="285750" indent="-285750">
              <a:lnSpc>
                <a:spcPct val="200000"/>
              </a:lnSpc>
              <a:buClr>
                <a:srgbClr val="5C8FC7"/>
              </a:buClr>
              <a:buFont typeface="Wingdings" panose="05000000000000000000" charset="0"/>
              <a:buChar char="n"/>
            </a:pPr>
            <a:r>
              <a:rPr lang="zh-CN" altLang="en-US">
                <a:solidFill>
                  <a:schemeClr val="dk1"/>
                </a:solidFill>
                <a:latin typeface="微软雅黑" panose="020B0503020204020204" charset="-122"/>
                <a:ea typeface="微软雅黑" panose="020B0503020204020204" charset="-122"/>
              </a:rPr>
              <a:t>中断实现程序</a:t>
            </a:r>
            <a:endParaRPr lang="zh-CN" altLang="en-US">
              <a:solidFill>
                <a:schemeClr val="dk1"/>
              </a:solidFill>
              <a:latin typeface="微软雅黑" panose="020B0503020204020204" charset="-122"/>
              <a:ea typeface="微软雅黑" panose="020B0503020204020204" charset="-122"/>
            </a:endParaRPr>
          </a:p>
          <a:p>
            <a:pPr marL="285750" indent="-285750">
              <a:lnSpc>
                <a:spcPct val="200000"/>
              </a:lnSpc>
              <a:buClr>
                <a:srgbClr val="5C8FC7"/>
              </a:buClr>
              <a:buFont typeface="Wingdings" panose="05000000000000000000" charset="0"/>
              <a:buChar char="n"/>
            </a:pPr>
            <a:r>
              <a:rPr lang="zh-CN" altLang="en-US">
                <a:solidFill>
                  <a:schemeClr val="dk1"/>
                </a:solidFill>
                <a:latin typeface="微软雅黑" panose="020B0503020204020204" charset="-122"/>
                <a:ea typeface="微软雅黑" panose="020B0503020204020204" charset="-122"/>
              </a:rPr>
              <a:t>中断服务程序</a:t>
            </a:r>
            <a:endParaRPr lang="zh-CN" altLang="en-US">
              <a:solidFill>
                <a:schemeClr val="dk1"/>
              </a:solidFill>
              <a:latin typeface="微软雅黑" panose="020B0503020204020204" charset="-122"/>
              <a:ea typeface="微软雅黑" panose="020B0503020204020204" charset="-122"/>
            </a:endParaRPr>
          </a:p>
        </p:txBody>
      </p:sp>
      <p:sp>
        <p:nvSpPr>
          <p:cNvPr id="2" name="标题 1"/>
          <p:cNvSpPr>
            <a:spLocks noGrp="1"/>
          </p:cNvSpPr>
          <p:nvPr>
            <p:custDataLst>
              <p:tags r:id="rId8"/>
            </p:custDataLst>
          </p:nvPr>
        </p:nvSpPr>
        <p:spPr>
          <a:xfrm>
            <a:off x="669882" y="443234"/>
            <a:ext cx="10852237" cy="441964"/>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a:solidFill>
                  <a:schemeClr val="dk1">
                    <a:lumMod val="85000"/>
                    <a:lumOff val="15000"/>
                  </a:schemeClr>
                </a:solidFill>
                <a:latin typeface="微软雅黑" panose="020B0503020204020204" charset="-122"/>
                <a:ea typeface="微软雅黑" panose="020B0503020204020204" charset="-122"/>
              </a:rPr>
              <a:t>实验重难点</a:t>
            </a:r>
            <a:endParaRPr lang="zh-CN" altLang="en-US">
              <a:solidFill>
                <a:schemeClr val="dk1">
                  <a:lumMod val="85000"/>
                  <a:lumOff val="15000"/>
                </a:schemeClr>
              </a:solidFill>
              <a:latin typeface="微软雅黑" panose="020B0503020204020204" charset="-122"/>
              <a:ea typeface="微软雅黑" panose="020B0503020204020204" charset="-122"/>
            </a:endParaRPr>
          </a:p>
        </p:txBody>
      </p:sp>
      <p:sp>
        <p:nvSpPr>
          <p:cNvPr id="5" name="日期占位符 4"/>
          <p:cNvSpPr>
            <a:spLocks noGrp="1"/>
          </p:cNvSpPr>
          <p:nvPr>
            <p:custDataLst>
              <p:tags r:id="rId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7" name="页脚占位符 6"/>
          <p:cNvSpPr>
            <a:spLocks noGrp="1"/>
          </p:cNvSpPr>
          <p:nvPr>
            <p:custDataLst>
              <p:tags r:id="rId10"/>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内容占位符 2"/>
          <p:cNvSpPr>
            <a:spLocks noGrp="1"/>
          </p:cNvSpPr>
          <p:nvPr/>
        </p:nvSpPr>
        <p:spPr>
          <a:xfrm>
            <a:off x="669882" y="952508"/>
            <a:ext cx="10852237" cy="5388907"/>
          </a:xfrm>
          <a:prstGeom prst="rect">
            <a:avLst/>
          </a:prstGeom>
        </p:spPr>
        <p:txBody>
          <a:bodyPr vert="horz" wrap="square" lIns="90170" tIns="46990" rIns="90170" bIns="4699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solidFill>
                  <a:srgbClr val="000000"/>
                </a:solidFill>
                <a:latin typeface="微软雅黑" panose="020B0503020204020204" charset="-122"/>
                <a:ea typeface="微软雅黑" panose="020B0503020204020204" charset="-122"/>
                <a:cs typeface="微软雅黑" panose="020B0503020204020204" charset="-122"/>
              </a:rPr>
              <a:t>中断向量设置与选择</a:t>
            </a:r>
            <a:endParaRPr lang="zh-CN" altLang="en-US" sz="1800">
              <a:solidFill>
                <a:srgbClr val="000000"/>
              </a:solidFill>
              <a:latin typeface="微软雅黑" panose="020B0503020204020204" charset="-122"/>
              <a:ea typeface="微软雅黑" panose="020B0503020204020204" charset="-122"/>
              <a:cs typeface="微软雅黑" panose="020B0503020204020204" charset="-122"/>
            </a:endParaRPr>
          </a:p>
          <a:p>
            <a:pPr marL="0" indent="457200">
              <a:buNone/>
            </a:pPr>
            <a:r>
              <a:rPr lang="zh-CN" altLang="en-US" sz="1800">
                <a:solidFill>
                  <a:srgbClr val="000000"/>
                </a:solidFill>
                <a:latin typeface="微软雅黑" panose="020B0503020204020204" charset="-122"/>
                <a:ea typeface="微软雅黑" panose="020B0503020204020204" charset="-122"/>
                <a:cs typeface="微软雅黑" panose="020B0503020204020204" charset="-122"/>
              </a:rPr>
              <a:t>可以根据自己的需要设置，需要拨对对应的开关</a:t>
            </a:r>
            <a:endParaRPr lang="zh-CN" altLang="en-US" sz="1800">
              <a:solidFill>
                <a:srgbClr val="000000"/>
              </a:solidFill>
              <a:latin typeface="微软雅黑" panose="020B0503020204020204" charset="-122"/>
              <a:ea typeface="微软雅黑" panose="020B0503020204020204" charset="-122"/>
              <a:cs typeface="微软雅黑" panose="020B0503020204020204" charset="-122"/>
            </a:endParaRPr>
          </a:p>
          <a:p>
            <a:pPr algn="l">
              <a:buClrTx/>
              <a:buSzTx/>
            </a:pPr>
            <a:r>
              <a:rPr lang="zh-CN" altLang="en-US" sz="1800">
                <a:solidFill>
                  <a:srgbClr val="000000"/>
                </a:solidFill>
                <a:latin typeface="微软雅黑" panose="020B0503020204020204" charset="-122"/>
                <a:ea typeface="微软雅黑" panose="020B0503020204020204" charset="-122"/>
                <a:cs typeface="微软雅黑" panose="020B0503020204020204" charset="-122"/>
              </a:rPr>
              <a:t>中断的实现过程</a:t>
            </a:r>
            <a:endParaRPr lang="zh-CN" altLang="en-US" sz="1800">
              <a:solidFill>
                <a:srgbClr val="000000"/>
              </a:solidFill>
              <a:latin typeface="微软雅黑" panose="020B0503020204020204" charset="-122"/>
              <a:ea typeface="微软雅黑" panose="020B0503020204020204" charset="-122"/>
              <a:cs typeface="微软雅黑" panose="020B0503020204020204" charset="-122"/>
            </a:endParaRPr>
          </a:p>
          <a:p>
            <a:pPr marL="0" indent="0" algn="l">
              <a:buClrTx/>
              <a:buSzTx/>
              <a:buNone/>
            </a:pPr>
            <a:r>
              <a:rPr lang="en-US" altLang="zh-CN" sz="1800">
                <a:solidFill>
                  <a:srgbClr val="000000"/>
                </a:solidFill>
                <a:latin typeface="微软雅黑" panose="020B0503020204020204" charset="-122"/>
                <a:ea typeface="微软雅黑" panose="020B0503020204020204" charset="-122"/>
                <a:cs typeface="微软雅黑" panose="020B0503020204020204" charset="-122"/>
              </a:rPr>
              <a:t>      </a:t>
            </a:r>
            <a:r>
              <a:rPr sz="1800">
                <a:solidFill>
                  <a:srgbClr val="000000"/>
                </a:solidFill>
                <a:latin typeface="微软雅黑" panose="020B0503020204020204" charset="-122"/>
                <a:ea typeface="微软雅黑" panose="020B0503020204020204" charset="-122"/>
                <a:cs typeface="微软雅黑" panose="020B0503020204020204" charset="-122"/>
              </a:rPr>
              <a:t>现场保护</a:t>
            </a:r>
            <a:endParaRPr sz="1800">
              <a:solidFill>
                <a:srgbClr val="000000"/>
              </a:solidFill>
              <a:latin typeface="微软雅黑" panose="020B0503020204020204" charset="-122"/>
              <a:ea typeface="微软雅黑" panose="020B0503020204020204" charset="-122"/>
              <a:cs typeface="微软雅黑" panose="020B0503020204020204" charset="-122"/>
            </a:endParaRPr>
          </a:p>
          <a:p>
            <a:pPr marL="0" indent="0" algn="l">
              <a:buClrTx/>
              <a:buSzTx/>
              <a:buNone/>
            </a:pPr>
            <a:r>
              <a:rPr lang="en-US" altLang="zh-CN" sz="1800">
                <a:solidFill>
                  <a:srgbClr val="000000"/>
                </a:solidFill>
                <a:latin typeface="微软雅黑" panose="020B0503020204020204" charset="-122"/>
                <a:ea typeface="微软雅黑" panose="020B0503020204020204" charset="-122"/>
                <a:cs typeface="微软雅黑" panose="020B0503020204020204" charset="-122"/>
              </a:rPr>
              <a:t>      </a:t>
            </a:r>
            <a:r>
              <a:rPr sz="1800">
                <a:solidFill>
                  <a:srgbClr val="000000"/>
                </a:solidFill>
                <a:latin typeface="微软雅黑" panose="020B0503020204020204" charset="-122"/>
                <a:ea typeface="微软雅黑" panose="020B0503020204020204" charset="-122"/>
                <a:cs typeface="微软雅黑" panose="020B0503020204020204" charset="-122"/>
              </a:rPr>
              <a:t>执行中断程序</a:t>
            </a:r>
            <a:endParaRPr sz="1800">
              <a:solidFill>
                <a:srgbClr val="000000"/>
              </a:solidFill>
              <a:latin typeface="微软雅黑" panose="020B0503020204020204" charset="-122"/>
              <a:ea typeface="微软雅黑" panose="020B0503020204020204" charset="-122"/>
              <a:cs typeface="微软雅黑" panose="020B0503020204020204" charset="-122"/>
            </a:endParaRPr>
          </a:p>
          <a:p>
            <a:pPr marL="0" indent="0" algn="l">
              <a:buClrTx/>
              <a:buSzTx/>
              <a:buNone/>
            </a:pPr>
            <a:r>
              <a:rPr lang="en-US" altLang="zh-CN" sz="1800">
                <a:solidFill>
                  <a:srgbClr val="000000"/>
                </a:solidFill>
                <a:latin typeface="微软雅黑" panose="020B0503020204020204" charset="-122"/>
                <a:ea typeface="微软雅黑" panose="020B0503020204020204" charset="-122"/>
                <a:cs typeface="微软雅黑" panose="020B0503020204020204" charset="-122"/>
              </a:rPr>
              <a:t>      </a:t>
            </a:r>
            <a:r>
              <a:rPr sz="1800">
                <a:solidFill>
                  <a:srgbClr val="000000"/>
                </a:solidFill>
                <a:latin typeface="微软雅黑" panose="020B0503020204020204" charset="-122"/>
                <a:ea typeface="微软雅黑" panose="020B0503020204020204" charset="-122"/>
                <a:cs typeface="微软雅黑" panose="020B0503020204020204" charset="-122"/>
              </a:rPr>
              <a:t>现场恢复</a:t>
            </a:r>
            <a:endParaRPr lang="zh-CN" altLang="en-US" sz="1800">
              <a:solidFill>
                <a:srgbClr val="000000"/>
              </a:solidFill>
              <a:latin typeface="微软雅黑" panose="020B0503020204020204" charset="-122"/>
              <a:ea typeface="微软雅黑" panose="020B0503020204020204" charset="-122"/>
              <a:cs typeface="微软雅黑" panose="020B0503020204020204" charset="-122"/>
            </a:endParaRPr>
          </a:p>
          <a:p>
            <a:pPr marL="0" indent="457200">
              <a:buNone/>
            </a:pPr>
            <a:endParaRPr lang="en-US" altLang="zh-CN" sz="1800">
              <a:solidFill>
                <a:srgbClr val="000000"/>
              </a:solidFill>
              <a:latin typeface="微软雅黑" panose="020B0503020204020204" charset="-122"/>
              <a:ea typeface="微软雅黑" panose="020B0503020204020204" charset="-122"/>
              <a:cs typeface="微软雅黑" panose="020B0503020204020204" charset="-122"/>
            </a:endParaRPr>
          </a:p>
          <a:p>
            <a:pPr marL="0" indent="457200">
              <a:buNone/>
            </a:pPr>
            <a:r>
              <a:rPr sz="1800">
                <a:solidFill>
                  <a:srgbClr val="000000"/>
                </a:solidFill>
                <a:latin typeface="微软雅黑" panose="020B0503020204020204" charset="-122"/>
                <a:ea typeface="微软雅黑" panose="020B0503020204020204" charset="-122"/>
                <a:cs typeface="微软雅黑" panose="020B0503020204020204" charset="-122"/>
              </a:rPr>
              <a:t>结合交通灯，本实验接线自行完成。</a:t>
            </a:r>
            <a:endParaRPr sz="18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6" name="灯片编号占位符 5"/>
          <p:cNvSpPr>
            <a:spLocks noGrp="1"/>
          </p:cNvSpPr>
          <p:nvPr>
            <p:custDataLst>
              <p:tags r:id="rId11"/>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8" name="图片 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1" name="矩形 10"/>
          <p:cNvSpPr/>
          <p:nvPr>
            <p:custDataLst>
              <p:tags r:id="rId7"/>
            </p:custDataLst>
          </p:nvPr>
        </p:nvSpPr>
        <p:spPr>
          <a:xfrm>
            <a:off x="582613" y="848995"/>
            <a:ext cx="11048365" cy="5523865"/>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8"/>
            </p:custDataLst>
          </p:nvPr>
        </p:nvSpPr>
        <p:spPr>
          <a:xfrm>
            <a:off x="2146935" y="469265"/>
            <a:ext cx="7919720" cy="78740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9"/>
            </p:custDataLst>
          </p:nvPr>
        </p:nvSpPr>
        <p:spPr>
          <a:xfrm>
            <a:off x="2146618" y="468630"/>
            <a:ext cx="7920355" cy="78803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lang="zh-CN" altLang="en-US" sz="4200" spc="260">
                <a:solidFill>
                  <a:schemeClr val="lt1"/>
                </a:solidFill>
                <a:uFillTx/>
                <a:latin typeface="汉仪旗黑-85S" panose="00020600040101010101" pitchFamily="18" charset="-122"/>
                <a:ea typeface="汉仪旗黑-85S" panose="00020600040101010101" pitchFamily="18" charset="-122"/>
              </a:rPr>
              <a:t>中断实现</a:t>
            </a:r>
            <a:endParaRPr lang="zh-CN" altLang="en-US" sz="4200" spc="260">
              <a:solidFill>
                <a:schemeClr val="lt1"/>
              </a:solidFill>
              <a:uFillTx/>
              <a:latin typeface="汉仪旗黑-85S" panose="00020600040101010101" pitchFamily="18" charset="-122"/>
              <a:ea typeface="汉仪旗黑-85S" panose="00020600040101010101" pitchFamily="18" charset="-122"/>
            </a:endParaRPr>
          </a:p>
        </p:txBody>
      </p:sp>
      <p:sp>
        <p:nvSpPr>
          <p:cNvPr id="10" name="文本框 9"/>
          <p:cNvSpPr txBox="1"/>
          <p:nvPr>
            <p:custDataLst>
              <p:tags r:id="rId10"/>
            </p:custDataLst>
          </p:nvPr>
        </p:nvSpPr>
        <p:spPr>
          <a:xfrm>
            <a:off x="1040130" y="1773974"/>
            <a:ext cx="10111740" cy="3685266"/>
          </a:xfrm>
          <a:prstGeom prst="rect">
            <a:avLst/>
          </a:prstGeom>
          <a:noFill/>
        </p:spPr>
        <p:txBody>
          <a:bodyPr vert="horz" lIns="90000" tIns="46800" rIns="90000" bIns="46800" rtlCol="0" anchor="ctr">
            <a:normAutofit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中断机制：中止当前的程序，转到中断程序与处理临时发生的事情</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中断作用：提高cpu的利用率</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单脉冲：中断源，发起中断请求，引起中断</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中断向量：中断服务程序的入口地址，用F4区的8个拨动开关，给74HC244设定中断向量，</a:t>
            </a:r>
            <a:r>
              <a:rPr lang="zh-CN"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设定</a:t>
            </a: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IN7-IN0位的数据。</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中断实现过程：运行程序，拨动开关触发中断</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0" indent="-457200" algn="l">
              <a:lnSpc>
                <a:spcPct val="120000"/>
              </a:lnSpc>
              <a:buClr>
                <a:schemeClr val="tx1">
                  <a:lumMod val="95000"/>
                  <a:lumOff val="5000"/>
                </a:schemeClr>
              </a:buClr>
              <a:buSzPct val="100000"/>
              <a:buFont typeface="+mj-lt"/>
              <a:buAutoNum type="arabicPeriod"/>
            </a:pPr>
            <a:r>
              <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rPr>
              <a:t>中断实现：保证单脉冲开关给8086低电平；运行程序；向下拨动开关（触发中断），立即向上拨动开关，产生一个高电平</a:t>
            </a:r>
            <a:endParaRPr sz="2000" spc="12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矩形 4"/>
          <p:cNvSpPr/>
          <p:nvPr>
            <p:custDataLst>
              <p:tags r:id="rId11"/>
            </p:custDataLst>
          </p:nvPr>
        </p:nvSpPr>
        <p:spPr>
          <a:xfrm>
            <a:off x="41211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6" name="矩形 5"/>
          <p:cNvSpPr/>
          <p:nvPr>
            <p:custDataLst>
              <p:tags r:id="rId12"/>
            </p:custDataLst>
          </p:nvPr>
        </p:nvSpPr>
        <p:spPr>
          <a:xfrm>
            <a:off x="11453495" y="2698750"/>
            <a:ext cx="330835" cy="1460500"/>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13" name="页脚占位符 12"/>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5"/>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2" name="矩形 1"/>
          <p:cNvSpPr/>
          <p:nvPr>
            <p:custDataLst>
              <p:tags r:id="rId7"/>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8"/>
            </p:custDataLst>
          </p:nvPr>
        </p:nvSpPr>
        <p:spPr>
          <a:xfrm>
            <a:off x="333829" y="1672533"/>
            <a:ext cx="11321142" cy="4408572"/>
          </a:xfrm>
          <a:prstGeom prst="rect">
            <a:avLst/>
          </a:prstGeom>
          <a:solidFill>
            <a:schemeClr val="lt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 name="任意多边形: 形状 13"/>
          <p:cNvSpPr>
            <a:spLocks noChangeAspect="1"/>
          </p:cNvSpPr>
          <p:nvPr>
            <p:custDataLst>
              <p:tags r:id="rId10"/>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11"/>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0" name="任意多边形: 形状 11"/>
          <p:cNvSpPr>
            <a:spLocks noChangeAspect="1"/>
          </p:cNvSpPr>
          <p:nvPr>
            <p:custDataLst>
              <p:tags r:id="rId12"/>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8" name="任意多边形: 形状 12"/>
          <p:cNvSpPr>
            <a:spLocks noChangeAspect="1"/>
          </p:cNvSpPr>
          <p:nvPr>
            <p:custDataLst>
              <p:tags r:id="rId13"/>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4"/>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93700" lvl="0" indent="-393700" algn="l" fontAlgn="ctr">
              <a:lnSpc>
                <a:spcPct val="120000"/>
              </a:lnSpc>
              <a:spcBef>
                <a:spcPts val="0"/>
              </a:spcBef>
              <a:spcAft>
                <a:spcPts val="800"/>
              </a:spcAft>
              <a:buClr>
                <a:schemeClr val="accent2"/>
              </a:buClr>
              <a:buSzPct val="100000"/>
              <a:buFont typeface="Wingdings" panose="05000000000000000000" charset="0"/>
              <a:buChar char="u"/>
            </a:pPr>
            <a:r>
              <a:rPr lang="en-US"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实验目的、实验内容</a:t>
            </a:r>
            <a:r>
              <a:rPr lang="zh-CN" altLang="en-US"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与要求</a:t>
            </a:r>
            <a:r>
              <a:rPr lang="en-US"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、程序流程图、</a:t>
            </a:r>
            <a:r>
              <a:rPr lang="en-US" altLang="zh-CN" sz="2300" b="1">
                <a:solidFill>
                  <a:srgbClr val="FF0000"/>
                </a:solidFill>
                <a:latin typeface="微软雅黑" panose="020B0503020204020204" charset="-122"/>
                <a:ea typeface="微软雅黑" panose="020B0503020204020204" charset="-122"/>
                <a:cs typeface="微软雅黑" panose="020B0503020204020204" charset="-122"/>
                <a:sym typeface="+mn-ea"/>
              </a:rPr>
              <a:t>源代码（带注释）</a:t>
            </a:r>
            <a:r>
              <a:rPr lang="en-US"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、实验电路图原理图、实验装置连线及结果、</a:t>
            </a:r>
            <a:r>
              <a:rPr lang="en-US" altLang="zh-CN" sz="2300" b="1">
                <a:solidFill>
                  <a:srgbClr val="FF0000"/>
                </a:solidFill>
                <a:latin typeface="微软雅黑" panose="020B0503020204020204" charset="-122"/>
                <a:ea typeface="微软雅黑" panose="020B0503020204020204" charset="-122"/>
                <a:cs typeface="微软雅黑" panose="020B0503020204020204" charset="-122"/>
                <a:sym typeface="+mn-ea"/>
              </a:rPr>
              <a:t>遇到的问题及解决方法、实验指导书的思考</a:t>
            </a:r>
            <a:r>
              <a:rPr lang="zh-CN" altLang="en-US" sz="2300" b="1">
                <a:solidFill>
                  <a:srgbClr val="FF0000"/>
                </a:solidFill>
                <a:latin typeface="微软雅黑" panose="020B0503020204020204" charset="-122"/>
                <a:ea typeface="微软雅黑" panose="020B0503020204020204" charset="-122"/>
                <a:cs typeface="微软雅黑" panose="020B0503020204020204" charset="-122"/>
                <a:sym typeface="+mn-ea"/>
              </a:rPr>
              <a:t>题</a:t>
            </a:r>
            <a:r>
              <a:rPr lang="en-US"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（分数占比85%）</a:t>
            </a:r>
            <a:endParaRPr lang="en-US"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93700" lvl="0" indent="-393700" algn="l" fontAlgn="ctr">
              <a:lnSpc>
                <a:spcPct val="120000"/>
              </a:lnSpc>
              <a:spcBef>
                <a:spcPts val="0"/>
              </a:spcBef>
              <a:spcAft>
                <a:spcPts val="800"/>
              </a:spcAft>
              <a:buClr>
                <a:schemeClr val="accent2"/>
              </a:buClr>
              <a:buSzPct val="100000"/>
              <a:buFont typeface="Wingdings" panose="05000000000000000000" charset="0"/>
              <a:buChar char="u"/>
            </a:pPr>
            <a:r>
              <a:rPr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图表的题注、引用、页码、字体等文档规范（分数占比10%）</a:t>
            </a:r>
            <a:endParaRPr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393700" lvl="0" indent="-393700" algn="l" fontAlgn="ctr">
              <a:lnSpc>
                <a:spcPct val="120000"/>
              </a:lnSpc>
              <a:spcBef>
                <a:spcPts val="0"/>
              </a:spcBef>
              <a:spcAft>
                <a:spcPts val="800"/>
              </a:spcAft>
              <a:buClr>
                <a:schemeClr val="accent2"/>
              </a:buClr>
              <a:buSzPct val="100000"/>
              <a:buFont typeface="Wingdings" panose="05000000000000000000" charset="0"/>
              <a:buChar char="u"/>
            </a:pPr>
            <a:r>
              <a:rPr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封面，注明班级、学号、姓名、实验名称、报告日期等（分数占比5%）</a:t>
            </a:r>
            <a:endParaRPr altLang="zh-CN" sz="2300" b="1">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4" name="文本框 93"/>
          <p:cNvSpPr txBox="1"/>
          <p:nvPr>
            <p:custDataLst>
              <p:tags r:id="rId15"/>
            </p:custDataLst>
          </p:nvPr>
        </p:nvSpPr>
        <p:spPr>
          <a:xfrm>
            <a:off x="549910" y="645795"/>
            <a:ext cx="9982200" cy="629920"/>
          </a:xfrm>
          <a:prstGeom prst="rect">
            <a:avLst/>
          </a:prstGeom>
          <a:noFill/>
        </p:spPr>
        <p:txBody>
          <a:bodyPr wrap="square" lIns="90000" tIns="46800" rIns="90000" bIns="46800" rtlCol="0">
            <a:normAutofit lnSpcReduction="20000"/>
          </a:bodyPr>
          <a:lstStyle/>
          <a:p>
            <a:pPr marL="0" indent="0" algn="l">
              <a:lnSpc>
                <a:spcPct val="100000"/>
              </a:lnSpc>
              <a:spcBef>
                <a:spcPts val="0"/>
              </a:spcBef>
              <a:spcAft>
                <a:spcPts val="0"/>
              </a:spcAft>
              <a:buSzPct val="100000"/>
              <a:buNone/>
            </a:pPr>
            <a:r>
              <a:rPr sz="3400" b="1" spc="180">
                <a:solidFill>
                  <a:schemeClr val="accent1"/>
                </a:solidFill>
                <a:uFillTx/>
                <a:latin typeface="汉仪旗黑-85S" panose="00020600040101010101" pitchFamily="18" charset="-122"/>
                <a:ea typeface="汉仪旗黑-85S" panose="00020600040101010101" pitchFamily="18" charset="-122"/>
                <a:sym typeface="+mn-ea"/>
              </a:rPr>
              <a:t>实验报告</a:t>
            </a:r>
            <a:r>
              <a:rPr lang="zh-CN" sz="3400" b="1" spc="180">
                <a:solidFill>
                  <a:schemeClr val="accent1"/>
                </a:solidFill>
                <a:uFillTx/>
                <a:latin typeface="汉仪旗黑-85S" panose="00020600040101010101" pitchFamily="18" charset="-122"/>
                <a:ea typeface="汉仪旗黑-85S" panose="00020600040101010101" pitchFamily="18" charset="-122"/>
                <a:sym typeface="+mn-ea"/>
              </a:rPr>
              <a:t>内容</a:t>
            </a:r>
            <a:endParaRPr lang="zh-CN" sz="3400" b="1" spc="1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4" name="日期占位符 3"/>
          <p:cNvSpPr>
            <a:spLocks noGrp="1"/>
          </p:cNvSpPr>
          <p:nvPr>
            <p:custDataLst>
              <p:tags r:id="rId16"/>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6" name="页脚占位符 5"/>
          <p:cNvSpPr>
            <a:spLocks noGrp="1"/>
          </p:cNvSpPr>
          <p:nvPr>
            <p:custDataLst>
              <p:tags r:id="rId17"/>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5" name="灯片编号占位符 4"/>
          <p:cNvSpPr>
            <a:spLocks noGrp="1"/>
          </p:cNvSpPr>
          <p:nvPr>
            <p:custDataLst>
              <p:tags r:id="rId18"/>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11" name="图片 10"/>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10" name="图片 9"/>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grpSp>
        <p:nvGrpSpPr>
          <p:cNvPr id="3" name="组合 2"/>
          <p:cNvGrpSpPr/>
          <p:nvPr>
            <p:custDataLst>
              <p:tags r:id="rId7"/>
            </p:custDataLst>
          </p:nvPr>
        </p:nvGrpSpPr>
        <p:grpSpPr>
          <a:xfrm>
            <a:off x="457200" y="304800"/>
            <a:ext cx="3048000" cy="2222500"/>
            <a:chOff x="720" y="480"/>
            <a:chExt cx="4800" cy="3500"/>
          </a:xfrm>
        </p:grpSpPr>
        <p:sp>
          <p:nvSpPr>
            <p:cNvPr id="15" name="任意多边形: 形状 3"/>
            <p:cNvSpPr/>
            <p:nvPr>
              <p:custDataLst>
                <p:tags r:id="rId8"/>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p:custDataLst>
                <p:tags r:id="rId9"/>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矩形 20"/>
            <p:cNvSpPr/>
            <p:nvPr>
              <p:custDataLst>
                <p:tags r:id="rId10"/>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11"/>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2" name="组合 1"/>
          <p:cNvGrpSpPr/>
          <p:nvPr>
            <p:custDataLst>
              <p:tags r:id="rId12"/>
            </p:custDataLst>
          </p:nvPr>
        </p:nvGrpSpPr>
        <p:grpSpPr>
          <a:xfrm>
            <a:off x="8686800" y="4334510"/>
            <a:ext cx="3048000" cy="2218690"/>
            <a:chOff x="13680" y="6826"/>
            <a:chExt cx="4800" cy="3494"/>
          </a:xfrm>
        </p:grpSpPr>
        <p:sp>
          <p:nvSpPr>
            <p:cNvPr id="7" name="任意多边形: 形状 2"/>
            <p:cNvSpPr/>
            <p:nvPr>
              <p:custDataLst>
                <p:tags r:id="rId13"/>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14"/>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15"/>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矩形 25"/>
            <p:cNvSpPr/>
            <p:nvPr>
              <p:custDataLst>
                <p:tags r:id="rId16"/>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cxnSp>
        <p:nvCxnSpPr>
          <p:cNvPr id="154" name="直线连接符 6"/>
          <p:cNvCxnSpPr/>
          <p:nvPr>
            <p:custDataLst>
              <p:tags r:id="rId17"/>
            </p:custDataLst>
          </p:nvPr>
        </p:nvCxnSpPr>
        <p:spPr>
          <a:xfrm>
            <a:off x="2117565" y="4081905"/>
            <a:ext cx="0" cy="1743030"/>
          </a:xfrm>
          <a:prstGeom prst="line">
            <a:avLst/>
          </a:prstGeom>
          <a:ln>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文本框 151"/>
          <p:cNvSpPr txBox="1"/>
          <p:nvPr>
            <p:custDataLst>
              <p:tags r:id="rId18"/>
            </p:custDataLst>
          </p:nvPr>
        </p:nvSpPr>
        <p:spPr>
          <a:xfrm>
            <a:off x="2248646" y="5401099"/>
            <a:ext cx="8518665" cy="715119"/>
          </a:xfrm>
          <a:prstGeom prst="rect">
            <a:avLst/>
          </a:prstGeom>
          <a:noFill/>
        </p:spPr>
        <p:txBody>
          <a:bodyPr vert="horz" wrap="square" lIns="91440" tIns="45720" rIns="91440" bIns="45720" rtlCol="0" anchor="t" anchorCtr="0">
            <a:noAutofit/>
          </a:bodyPr>
          <a:p>
            <a:pPr marL="0" lvl="1" indent="0" algn="l" fontAlgn="auto">
              <a:lnSpc>
                <a:spcPct val="120000"/>
              </a:lnSpc>
              <a:spcBef>
                <a:spcPts val="0"/>
              </a:spcBef>
              <a:spcAft>
                <a:spcPts val="800"/>
              </a:spcAft>
              <a:buSzPct val="100000"/>
              <a:buFont typeface="+mn-ea"/>
              <a:buNone/>
            </a:pPr>
            <a:r>
              <a:rPr sz="1600" spc="120">
                <a:solidFill>
                  <a:schemeClr val="dk1">
                    <a:lumMod val="75000"/>
                    <a:lumOff val="25000"/>
                  </a:schemeClr>
                </a:solidFill>
                <a:latin typeface="微软雅黑" panose="020B0503020204020204" charset="-122"/>
                <a:ea typeface="微软雅黑" panose="020B0503020204020204" charset="-122"/>
                <a:sym typeface="+mn-ea"/>
              </a:rPr>
              <a:t>绘制本实验的详细实验电路图原理图。</a:t>
            </a:r>
            <a:endParaRPr sz="1600" spc="120">
              <a:solidFill>
                <a:schemeClr val="dk1">
                  <a:lumMod val="75000"/>
                  <a:lumOff val="25000"/>
                </a:schemeClr>
              </a:solidFill>
              <a:latin typeface="微软雅黑" panose="020B0503020204020204" charset="-122"/>
              <a:ea typeface="微软雅黑" panose="020B0503020204020204" charset="-122"/>
              <a:sym typeface="+mn-ea"/>
            </a:endParaRPr>
          </a:p>
          <a:p>
            <a:pPr marL="0" lvl="1" indent="0" algn="l" fontAlgn="auto">
              <a:lnSpc>
                <a:spcPct val="120000"/>
              </a:lnSpc>
              <a:spcBef>
                <a:spcPts val="0"/>
              </a:spcBef>
              <a:spcAft>
                <a:spcPts val="800"/>
              </a:spcAft>
              <a:buSzPct val="100000"/>
              <a:buFont typeface="Calibri Light" panose="020F0302020204030204" charset="0"/>
              <a:buNone/>
            </a:pPr>
            <a:r>
              <a:rPr sz="1600" spc="120">
                <a:solidFill>
                  <a:schemeClr val="dk1">
                    <a:lumMod val="75000"/>
                    <a:lumOff val="25000"/>
                  </a:schemeClr>
                </a:solidFill>
                <a:latin typeface="微软雅黑" panose="020B0503020204020204" charset="-122"/>
                <a:ea typeface="微软雅黑" panose="020B0503020204020204" charset="-122"/>
                <a:sym typeface="+mn-ea"/>
              </a:rPr>
              <a:t>扼要注释每指令的功能</a:t>
            </a:r>
            <a:endParaRPr sz="1600" spc="120">
              <a:solidFill>
                <a:schemeClr val="dk1">
                  <a:lumMod val="75000"/>
                  <a:lumOff val="25000"/>
                </a:schemeClr>
              </a:solidFill>
              <a:latin typeface="微软雅黑" panose="020B0503020204020204" charset="-122"/>
              <a:ea typeface="微软雅黑" panose="020B0503020204020204" charset="-122"/>
              <a:sym typeface="+mn-ea"/>
            </a:endParaRPr>
          </a:p>
        </p:txBody>
      </p:sp>
      <p:sp>
        <p:nvSpPr>
          <p:cNvPr id="153" name="文本框 152"/>
          <p:cNvSpPr txBox="1"/>
          <p:nvPr>
            <p:custDataLst>
              <p:tags r:id="rId19"/>
            </p:custDataLst>
          </p:nvPr>
        </p:nvSpPr>
        <p:spPr>
          <a:xfrm flipH="1">
            <a:off x="2271860" y="4791453"/>
            <a:ext cx="3889916" cy="704216"/>
          </a:xfrm>
          <a:prstGeom prst="rect">
            <a:avLst/>
          </a:prstGeom>
          <a:noFill/>
        </p:spPr>
        <p:txBody>
          <a:bodyPr vert="horz" wrap="square" lIns="91440" tIns="45720" rIns="91440" bIns="45720" rtlCol="0" anchor="t" anchorCtr="0">
            <a:normAutofit/>
          </a:bodyPr>
          <a:p>
            <a:pPr marL="0" indent="0" algn="l">
              <a:lnSpc>
                <a:spcPct val="100000"/>
              </a:lnSpc>
              <a:spcBef>
                <a:spcPts val="0"/>
              </a:spcBef>
              <a:spcAft>
                <a:spcPts val="0"/>
              </a:spcAft>
              <a:buSzPct val="100000"/>
              <a:buNone/>
            </a:pPr>
            <a:r>
              <a:rPr sz="2600" b="1" spc="180">
                <a:solidFill>
                  <a:schemeClr val="accent1"/>
                </a:solidFill>
                <a:uFillTx/>
                <a:latin typeface="汉仪旗黑-85S" panose="00020600040101010101" pitchFamily="18" charset="-122"/>
                <a:ea typeface="汉仪旗黑-85S" panose="00020600040101010101" pitchFamily="18" charset="-122"/>
                <a:sym typeface="+mn-ea"/>
              </a:rPr>
              <a:t>实验扩展及思考</a:t>
            </a:r>
            <a:endParaRPr sz="2600" b="1" spc="18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56" name="文本框 155"/>
          <p:cNvSpPr txBox="1"/>
          <p:nvPr>
            <p:custDataLst>
              <p:tags r:id="rId20"/>
            </p:custDataLst>
          </p:nvPr>
        </p:nvSpPr>
        <p:spPr>
          <a:xfrm>
            <a:off x="2258932" y="1190791"/>
            <a:ext cx="9245363" cy="3461442"/>
          </a:xfrm>
          <a:prstGeom prst="rect">
            <a:avLst/>
          </a:prstGeom>
          <a:noFill/>
        </p:spPr>
        <p:txBody>
          <a:bodyPr vert="horz" wrap="square" lIns="91440" tIns="45720" rIns="91440" bIns="45720" rtlCol="0" anchor="t" anchorCtr="0"/>
          <a:p>
            <a:pPr marL="279400" lvl="1" indent="-279400" algn="l" fontAlgn="auto">
              <a:lnSpc>
                <a:spcPct val="120000"/>
              </a:lnSpc>
              <a:spcBef>
                <a:spcPts val="0"/>
              </a:spcBef>
              <a:spcAft>
                <a:spcPts val="800"/>
              </a:spcAft>
              <a:buSzPct val="100000"/>
              <a:buFont typeface="+mn-ea"/>
              <a:buAutoNum type="arabicPeriod"/>
            </a:pPr>
            <a:r>
              <a:rPr lang="zh-CN"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在交通灯实验的基础上修改源程序，加入中断，手动拨动开关，引发中断。当中断发生时，改为黄灯闪烁，中断恢复时，恢复正常的红绿灯</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79400" lvl="1" indent="-279400" algn="l" fontAlgn="auto">
              <a:lnSpc>
                <a:spcPct val="120000"/>
              </a:lnSpc>
              <a:spcBef>
                <a:spcPts val="0"/>
              </a:spcBef>
              <a:spcAft>
                <a:spcPts val="800"/>
              </a:spcAft>
              <a:buSzPct val="100000"/>
              <a:buFont typeface="+mn-ea"/>
              <a:buAutoNum type="arabicPeriod"/>
            </a:pP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拨动单脉冲开关，脉冲电波送给8086的INTR，触发中断；8086通过INTA信号，读取中断向量；</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79400" lvl="1" indent="-279400" algn="l" fontAlgn="auto">
              <a:lnSpc>
                <a:spcPct val="120000"/>
              </a:lnSpc>
              <a:spcBef>
                <a:spcPts val="0"/>
              </a:spcBef>
              <a:spcAft>
                <a:spcPts val="800"/>
              </a:spcAft>
              <a:buSzPct val="100000"/>
              <a:buFont typeface="+mn-ea"/>
              <a:buAutoNum type="arabicPeriod"/>
            </a:pP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在中断服务程序中调用显示程序延时以达到开关的去抖</a:t>
            </a:r>
            <a:r>
              <a:rPr lang="zh-CN"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作</a:t>
            </a: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用</a:t>
            </a:r>
            <a:r>
              <a:rPr lang="zh-CN"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找出中断矢量地址中中断服务程序的入口地址</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79400" lvl="1" indent="-279400" algn="l" fontAlgn="auto">
              <a:lnSpc>
                <a:spcPct val="120000"/>
              </a:lnSpc>
              <a:spcBef>
                <a:spcPts val="0"/>
              </a:spcBef>
              <a:spcAft>
                <a:spcPts val="800"/>
              </a:spcAft>
              <a:buSzPct val="100000"/>
              <a:buFont typeface="+mn-ea"/>
              <a:buAutoNum type="arabicPeriod"/>
            </a:pPr>
            <a:r>
              <a:rPr lang="zh-CN"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中断产生的开关为：</a:t>
            </a:r>
            <a:r>
              <a:rPr lang="zh-CN" sz="1600" spc="60">
                <a:solidFill>
                  <a:srgbClr val="FF0000"/>
                </a:solidFill>
                <a:latin typeface="微软雅黑" panose="020B0503020204020204" charset="-122"/>
                <a:ea typeface="微软雅黑" panose="020B0503020204020204" charset="-122"/>
                <a:cs typeface="微软雅黑" panose="020B0503020204020204" charset="-122"/>
                <a:sym typeface="+mn-ea"/>
              </a:rPr>
              <a:t>学号尾号之和，根据开关设定中断向量</a:t>
            </a:r>
            <a:r>
              <a:rPr lang="zh-CN"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，根据开关设定中断向量</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79400" lvl="1" indent="-279400" algn="l" fontAlgn="auto">
              <a:lnSpc>
                <a:spcPct val="120000"/>
              </a:lnSpc>
              <a:spcBef>
                <a:spcPts val="0"/>
              </a:spcBef>
              <a:spcAft>
                <a:spcPts val="800"/>
              </a:spcAft>
              <a:buSzPct val="100000"/>
              <a:buFont typeface="Wingdings" panose="05000000000000000000" charset="0"/>
              <a:buAutoNum type="arabicPeriod"/>
            </a:pP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注意：给INTR高电平信号，8086就会相应中断，所以实验开始前，保证单脉冲开关给8086低电平；</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279400" lvl="1" indent="-279400" algn="l" fontAlgn="auto">
              <a:lnSpc>
                <a:spcPct val="120000"/>
              </a:lnSpc>
              <a:spcBef>
                <a:spcPts val="0"/>
              </a:spcBef>
              <a:spcAft>
                <a:spcPts val="800"/>
              </a:spcAft>
              <a:buSzPct val="100000"/>
              <a:buFont typeface="Wingdings" panose="05000000000000000000" charset="0"/>
              <a:buAutoNum type="arabicPeriod"/>
            </a:pPr>
            <a:r>
              <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中断程序中，加一个较长的延时程序，在中断结束前，有时间拨动单脉冲开关，恢复给8086低电平。</a:t>
            </a:r>
            <a:endParaRPr sz="1600" spc="6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7" name="文本框 156"/>
          <p:cNvSpPr txBox="1"/>
          <p:nvPr>
            <p:custDataLst>
              <p:tags r:id="rId21"/>
            </p:custDataLst>
          </p:nvPr>
        </p:nvSpPr>
        <p:spPr>
          <a:xfrm flipH="1">
            <a:off x="2329828" y="587855"/>
            <a:ext cx="3889916" cy="704216"/>
          </a:xfrm>
          <a:prstGeom prst="rect">
            <a:avLst/>
          </a:prstGeom>
          <a:noFill/>
        </p:spPr>
        <p:txBody>
          <a:bodyPr vert="horz" wrap="square" lIns="91440" tIns="45720" rIns="91440" bIns="45720" rtlCol="0" anchor="t" anchorCtr="0">
            <a:normAutofit/>
          </a:bodyPr>
          <a:p>
            <a:pPr marL="0" indent="0" algn="l">
              <a:lnSpc>
                <a:spcPct val="100000"/>
              </a:lnSpc>
              <a:spcBef>
                <a:spcPts val="0"/>
              </a:spcBef>
              <a:spcAft>
                <a:spcPts val="0"/>
              </a:spcAft>
              <a:buSzPct val="100000"/>
              <a:buNone/>
            </a:pPr>
            <a:r>
              <a:rPr sz="2600" b="1" spc="180">
                <a:solidFill>
                  <a:schemeClr val="accent1"/>
                </a:solidFill>
                <a:uFillTx/>
                <a:latin typeface="汉仪旗黑-85S" panose="00020600040101010101" pitchFamily="18" charset="-122"/>
                <a:ea typeface="汉仪旗黑-85S" panose="00020600040101010101" pitchFamily="18" charset="-122"/>
                <a:sym typeface="+mn-ea"/>
              </a:rPr>
              <a:t>实验内容</a:t>
            </a:r>
            <a:endParaRPr sz="2600" b="1" spc="180">
              <a:solidFill>
                <a:schemeClr val="accent1"/>
              </a:solidFill>
              <a:uFillTx/>
              <a:latin typeface="汉仪旗黑-85S" panose="00020600040101010101" pitchFamily="18" charset="-122"/>
              <a:ea typeface="汉仪旗黑-85S" panose="00020600040101010101" pitchFamily="18" charset="-122"/>
              <a:sym typeface="+mn-ea"/>
            </a:endParaRPr>
          </a:p>
        </p:txBody>
      </p:sp>
      <p:cxnSp>
        <p:nvCxnSpPr>
          <p:cNvPr id="158" name="直线连接符 6"/>
          <p:cNvCxnSpPr/>
          <p:nvPr>
            <p:custDataLst>
              <p:tags r:id="rId22"/>
            </p:custDataLst>
          </p:nvPr>
        </p:nvCxnSpPr>
        <p:spPr>
          <a:xfrm>
            <a:off x="2117565" y="1271268"/>
            <a:ext cx="0" cy="1743030"/>
          </a:xfrm>
          <a:prstGeom prst="line">
            <a:avLst/>
          </a:prstGeom>
          <a:ln>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23"/>
            </p:custDataLst>
          </p:nvPr>
        </p:nvSpPr>
        <p:spPr>
          <a:xfrm flipH="1">
            <a:off x="717693" y="3382358"/>
            <a:ext cx="1188218" cy="1126745"/>
          </a:xfrm>
          <a:prstGeom prst="rect">
            <a:avLst/>
          </a:prstGeom>
          <a:noFill/>
        </p:spPr>
        <p:txBody>
          <a:bodyPr wrap="square" lIns="91440" tIns="45720" rIns="91440" bIns="45720" rtlCol="0" anchor="ctr" anchorCtr="0">
            <a:normAutofit/>
          </a:bodyPr>
          <a:p>
            <a:pPr algn="ctr">
              <a:lnSpc>
                <a:spcPct val="130000"/>
              </a:lnSpc>
            </a:pPr>
            <a:r>
              <a:rPr lang="zh-CN" altLang="en-US" sz="4400" spc="200" dirty="0">
                <a:solidFill>
                  <a:schemeClr val="accent6"/>
                </a:solidFill>
                <a:uFillTx/>
                <a:latin typeface="微软雅黑" panose="020B0503020204020204" charset="-122"/>
                <a:ea typeface="微软雅黑" panose="020B0503020204020204" charset="-122"/>
                <a:sym typeface="Arial" panose="020B0604020202020204" pitchFamily="34" charset="0"/>
              </a:rPr>
              <a:t>贰</a:t>
            </a:r>
            <a:endParaRPr lang="zh-CN" altLang="en-US" sz="4400" spc="200" dirty="0">
              <a:solidFill>
                <a:schemeClr val="accent6"/>
              </a:solidFill>
              <a:uFillTx/>
              <a:latin typeface="微软雅黑" panose="020B0503020204020204" charset="-122"/>
              <a:ea typeface="微软雅黑" panose="020B0503020204020204" charset="-122"/>
              <a:sym typeface="Arial" panose="020B0604020202020204" pitchFamily="34" charset="0"/>
            </a:endParaRPr>
          </a:p>
        </p:txBody>
      </p:sp>
      <p:sp>
        <p:nvSpPr>
          <p:cNvPr id="14" name="Freeform 291"/>
          <p:cNvSpPr>
            <a:spLocks noEditPoints="1"/>
          </p:cNvSpPr>
          <p:nvPr>
            <p:custDataLst>
              <p:tags r:id="rId24"/>
            </p:custDataLst>
          </p:nvPr>
        </p:nvSpPr>
        <p:spPr bwMode="auto">
          <a:xfrm>
            <a:off x="904446" y="4512215"/>
            <a:ext cx="778917" cy="1480020"/>
          </a:xfrm>
          <a:custGeom>
            <a:avLst/>
            <a:gdLst>
              <a:gd name="T0" fmla="*/ 76 w 108"/>
              <a:gd name="T1" fmla="*/ 107 h 107"/>
              <a:gd name="T2" fmla="*/ 7 w 108"/>
              <a:gd name="T3" fmla="*/ 39 h 107"/>
              <a:gd name="T4" fmla="*/ 0 w 108"/>
              <a:gd name="T5" fmla="*/ 23 h 107"/>
              <a:gd name="T6" fmla="*/ 7 w 108"/>
              <a:gd name="T7" fmla="*/ 6 h 107"/>
              <a:gd name="T8" fmla="*/ 23 w 108"/>
              <a:gd name="T9" fmla="*/ 0 h 107"/>
              <a:gd name="T10" fmla="*/ 40 w 108"/>
              <a:gd name="T11" fmla="*/ 6 h 107"/>
              <a:gd name="T12" fmla="*/ 108 w 108"/>
              <a:gd name="T13" fmla="*/ 75 h 107"/>
              <a:gd name="T14" fmla="*/ 76 w 108"/>
              <a:gd name="T15" fmla="*/ 107 h 107"/>
              <a:gd name="T16" fmla="*/ 23 w 108"/>
              <a:gd name="T17" fmla="*/ 12 h 107"/>
              <a:gd name="T18" fmla="*/ 16 w 108"/>
              <a:gd name="T19" fmla="*/ 15 h 107"/>
              <a:gd name="T20" fmla="*/ 12 w 108"/>
              <a:gd name="T21" fmla="*/ 23 h 107"/>
              <a:gd name="T22" fmla="*/ 16 w 108"/>
              <a:gd name="T23" fmla="*/ 30 h 107"/>
              <a:gd name="T24" fmla="*/ 76 w 108"/>
              <a:gd name="T25" fmla="*/ 90 h 107"/>
              <a:gd name="T26" fmla="*/ 91 w 108"/>
              <a:gd name="T27" fmla="*/ 75 h 107"/>
              <a:gd name="T28" fmla="*/ 31 w 108"/>
              <a:gd name="T29" fmla="*/ 15 h 107"/>
              <a:gd name="T30" fmla="*/ 23 w 108"/>
              <a:gd name="T31" fmla="*/ 1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1" h="1902">
                <a:moveTo>
                  <a:pt x="608" y="477"/>
                </a:moveTo>
                <a:lnTo>
                  <a:pt x="537" y="547"/>
                </a:lnTo>
                <a:cubicBezTo>
                  <a:pt x="640" y="651"/>
                  <a:pt x="574" y="575"/>
                  <a:pt x="611" y="602"/>
                </a:cubicBezTo>
                <a:lnTo>
                  <a:pt x="613" y="602"/>
                </a:lnTo>
                <a:cubicBezTo>
                  <a:pt x="625" y="602"/>
                  <a:pt x="641" y="596"/>
                  <a:pt x="649" y="588"/>
                </a:cubicBezTo>
                <a:cubicBezTo>
                  <a:pt x="658" y="578"/>
                  <a:pt x="663" y="563"/>
                  <a:pt x="663" y="553"/>
                </a:cubicBezTo>
                <a:lnTo>
                  <a:pt x="663" y="552"/>
                </a:lnTo>
                <a:cubicBezTo>
                  <a:pt x="638" y="515"/>
                  <a:pt x="708" y="575"/>
                  <a:pt x="608" y="477"/>
                </a:cubicBezTo>
                <a:close/>
                <a:moveTo>
                  <a:pt x="499" y="585"/>
                </a:moveTo>
                <a:lnTo>
                  <a:pt x="459" y="624"/>
                </a:lnTo>
                <a:lnTo>
                  <a:pt x="458" y="625"/>
                </a:lnTo>
                <a:cubicBezTo>
                  <a:pt x="440" y="647"/>
                  <a:pt x="411" y="656"/>
                  <a:pt x="387" y="655"/>
                </a:cubicBezTo>
                <a:cubicBezTo>
                  <a:pt x="361" y="656"/>
                  <a:pt x="332" y="645"/>
                  <a:pt x="316" y="624"/>
                </a:cubicBezTo>
                <a:cubicBezTo>
                  <a:pt x="296" y="605"/>
                  <a:pt x="286" y="574"/>
                  <a:pt x="286" y="554"/>
                </a:cubicBezTo>
                <a:lnTo>
                  <a:pt x="286" y="552"/>
                </a:lnTo>
                <a:cubicBezTo>
                  <a:pt x="309" y="502"/>
                  <a:pt x="252" y="544"/>
                  <a:pt x="356" y="442"/>
                </a:cubicBezTo>
                <a:lnTo>
                  <a:pt x="286" y="372"/>
                </a:lnTo>
                <a:cubicBezTo>
                  <a:pt x="266" y="395"/>
                  <a:pt x="204" y="436"/>
                  <a:pt x="155" y="434"/>
                </a:cubicBezTo>
                <a:cubicBezTo>
                  <a:pt x="70" y="436"/>
                  <a:pt x="-2" y="384"/>
                  <a:pt x="0" y="334"/>
                </a:cubicBezTo>
                <a:cubicBezTo>
                  <a:pt x="-3" y="275"/>
                  <a:pt x="78" y="229"/>
                  <a:pt x="155" y="231"/>
                </a:cubicBezTo>
                <a:cubicBezTo>
                  <a:pt x="213" y="228"/>
                  <a:pt x="271" y="276"/>
                  <a:pt x="288" y="294"/>
                </a:cubicBezTo>
                <a:lnTo>
                  <a:pt x="354" y="225"/>
                </a:lnTo>
                <a:cubicBezTo>
                  <a:pt x="217" y="86"/>
                  <a:pt x="305" y="161"/>
                  <a:pt x="271" y="103"/>
                </a:cubicBezTo>
                <a:cubicBezTo>
                  <a:pt x="272" y="42"/>
                  <a:pt x="321" y="-3"/>
                  <a:pt x="374" y="0"/>
                </a:cubicBezTo>
                <a:cubicBezTo>
                  <a:pt x="433" y="33"/>
                  <a:pt x="365" y="-56"/>
                  <a:pt x="501" y="79"/>
                </a:cubicBezTo>
                <a:cubicBezTo>
                  <a:pt x="639" y="-59"/>
                  <a:pt x="565" y="34"/>
                  <a:pt x="627" y="0"/>
                </a:cubicBezTo>
                <a:cubicBezTo>
                  <a:pt x="663" y="2"/>
                  <a:pt x="712" y="5"/>
                  <a:pt x="729" y="99"/>
                </a:cubicBezTo>
                <a:lnTo>
                  <a:pt x="729" y="102"/>
                </a:lnTo>
                <a:cubicBezTo>
                  <a:pt x="699" y="159"/>
                  <a:pt x="778" y="97"/>
                  <a:pt x="647" y="225"/>
                </a:cubicBezTo>
                <a:lnTo>
                  <a:pt x="713" y="294"/>
                </a:lnTo>
                <a:cubicBezTo>
                  <a:pt x="733" y="272"/>
                  <a:pt x="796" y="228"/>
                  <a:pt x="846" y="231"/>
                </a:cubicBezTo>
                <a:cubicBezTo>
                  <a:pt x="931" y="229"/>
                  <a:pt x="1003" y="281"/>
                  <a:pt x="1001" y="334"/>
                </a:cubicBezTo>
                <a:cubicBezTo>
                  <a:pt x="1004" y="390"/>
                  <a:pt x="923" y="435"/>
                  <a:pt x="846" y="434"/>
                </a:cubicBezTo>
                <a:cubicBezTo>
                  <a:pt x="789" y="436"/>
                  <a:pt x="733" y="390"/>
                  <a:pt x="715" y="372"/>
                </a:cubicBezTo>
                <a:lnTo>
                  <a:pt x="645" y="442"/>
                </a:lnTo>
                <a:cubicBezTo>
                  <a:pt x="755" y="549"/>
                  <a:pt x="690" y="505"/>
                  <a:pt x="715" y="552"/>
                </a:cubicBezTo>
                <a:lnTo>
                  <a:pt x="715" y="554"/>
                </a:lnTo>
                <a:cubicBezTo>
                  <a:pt x="716" y="579"/>
                  <a:pt x="702" y="608"/>
                  <a:pt x="685" y="624"/>
                </a:cubicBezTo>
                <a:cubicBezTo>
                  <a:pt x="668" y="647"/>
                  <a:pt x="638" y="656"/>
                  <a:pt x="614" y="655"/>
                </a:cubicBezTo>
                <a:cubicBezTo>
                  <a:pt x="562" y="631"/>
                  <a:pt x="608" y="695"/>
                  <a:pt x="499" y="585"/>
                </a:cubicBezTo>
                <a:close/>
                <a:moveTo>
                  <a:pt x="500" y="371"/>
                </a:moveTo>
                <a:lnTo>
                  <a:pt x="430" y="440"/>
                </a:lnTo>
                <a:lnTo>
                  <a:pt x="500" y="511"/>
                </a:lnTo>
                <a:lnTo>
                  <a:pt x="571" y="440"/>
                </a:lnTo>
                <a:lnTo>
                  <a:pt x="500" y="371"/>
                </a:lnTo>
                <a:close/>
                <a:moveTo>
                  <a:pt x="392" y="478"/>
                </a:moveTo>
                <a:cubicBezTo>
                  <a:pt x="291" y="578"/>
                  <a:pt x="364" y="516"/>
                  <a:pt x="338" y="552"/>
                </a:cubicBezTo>
                <a:lnTo>
                  <a:pt x="338" y="553"/>
                </a:lnTo>
                <a:cubicBezTo>
                  <a:pt x="338" y="565"/>
                  <a:pt x="344" y="580"/>
                  <a:pt x="352" y="588"/>
                </a:cubicBezTo>
                <a:cubicBezTo>
                  <a:pt x="362" y="598"/>
                  <a:pt x="378" y="602"/>
                  <a:pt x="388" y="602"/>
                </a:cubicBezTo>
                <a:lnTo>
                  <a:pt x="390" y="602"/>
                </a:lnTo>
                <a:cubicBezTo>
                  <a:pt x="427" y="578"/>
                  <a:pt x="367" y="645"/>
                  <a:pt x="463" y="549"/>
                </a:cubicBezTo>
                <a:lnTo>
                  <a:pt x="392" y="478"/>
                </a:lnTo>
                <a:close/>
                <a:moveTo>
                  <a:pt x="393" y="265"/>
                </a:moveTo>
                <a:lnTo>
                  <a:pt x="324" y="334"/>
                </a:lnTo>
                <a:lnTo>
                  <a:pt x="391" y="401"/>
                </a:lnTo>
                <a:lnTo>
                  <a:pt x="461" y="332"/>
                </a:lnTo>
                <a:lnTo>
                  <a:pt x="393" y="265"/>
                </a:lnTo>
                <a:close/>
                <a:moveTo>
                  <a:pt x="540" y="119"/>
                </a:moveTo>
                <a:lnTo>
                  <a:pt x="606" y="186"/>
                </a:lnTo>
                <a:lnTo>
                  <a:pt x="659" y="134"/>
                </a:lnTo>
                <a:cubicBezTo>
                  <a:pt x="670" y="125"/>
                  <a:pt x="675" y="111"/>
                  <a:pt x="675" y="101"/>
                </a:cubicBezTo>
                <a:lnTo>
                  <a:pt x="675" y="100"/>
                </a:lnTo>
                <a:cubicBezTo>
                  <a:pt x="676" y="88"/>
                  <a:pt x="668" y="74"/>
                  <a:pt x="659" y="67"/>
                </a:cubicBezTo>
                <a:cubicBezTo>
                  <a:pt x="650" y="58"/>
                  <a:pt x="636" y="53"/>
                  <a:pt x="626" y="54"/>
                </a:cubicBezTo>
                <a:cubicBezTo>
                  <a:pt x="581" y="85"/>
                  <a:pt x="663" y="-5"/>
                  <a:pt x="540" y="119"/>
                </a:cubicBezTo>
                <a:close/>
                <a:moveTo>
                  <a:pt x="374" y="54"/>
                </a:moveTo>
                <a:cubicBezTo>
                  <a:pt x="361" y="53"/>
                  <a:pt x="350" y="59"/>
                  <a:pt x="343" y="67"/>
                </a:cubicBezTo>
                <a:cubicBezTo>
                  <a:pt x="329" y="75"/>
                  <a:pt x="325" y="91"/>
                  <a:pt x="325" y="103"/>
                </a:cubicBezTo>
                <a:cubicBezTo>
                  <a:pt x="324" y="111"/>
                  <a:pt x="331" y="127"/>
                  <a:pt x="343" y="134"/>
                </a:cubicBezTo>
                <a:lnTo>
                  <a:pt x="395" y="186"/>
                </a:lnTo>
                <a:lnTo>
                  <a:pt x="461" y="119"/>
                </a:lnTo>
                <a:cubicBezTo>
                  <a:pt x="334" y="-10"/>
                  <a:pt x="419" y="87"/>
                  <a:pt x="374" y="54"/>
                </a:cubicBezTo>
                <a:close/>
                <a:moveTo>
                  <a:pt x="434" y="225"/>
                </a:moveTo>
                <a:lnTo>
                  <a:pt x="501" y="292"/>
                </a:lnTo>
                <a:lnTo>
                  <a:pt x="567" y="225"/>
                </a:lnTo>
                <a:lnTo>
                  <a:pt x="501" y="158"/>
                </a:lnTo>
                <a:lnTo>
                  <a:pt x="434" y="225"/>
                </a:lnTo>
                <a:close/>
                <a:moveTo>
                  <a:pt x="540" y="332"/>
                </a:moveTo>
                <a:lnTo>
                  <a:pt x="610" y="401"/>
                </a:lnTo>
                <a:lnTo>
                  <a:pt x="677" y="334"/>
                </a:lnTo>
                <a:lnTo>
                  <a:pt x="608" y="265"/>
                </a:lnTo>
                <a:lnTo>
                  <a:pt x="540" y="332"/>
                </a:lnTo>
                <a:close/>
                <a:moveTo>
                  <a:pt x="753" y="334"/>
                </a:moveTo>
                <a:cubicBezTo>
                  <a:pt x="769" y="353"/>
                  <a:pt x="810" y="380"/>
                  <a:pt x="846" y="380"/>
                </a:cubicBezTo>
                <a:cubicBezTo>
                  <a:pt x="904" y="380"/>
                  <a:pt x="949" y="355"/>
                  <a:pt x="948" y="334"/>
                </a:cubicBezTo>
                <a:cubicBezTo>
                  <a:pt x="950" y="312"/>
                  <a:pt x="898" y="284"/>
                  <a:pt x="846" y="285"/>
                </a:cubicBezTo>
                <a:cubicBezTo>
                  <a:pt x="806" y="284"/>
                  <a:pt x="768" y="314"/>
                  <a:pt x="753" y="334"/>
                </a:cubicBezTo>
                <a:close/>
                <a:moveTo>
                  <a:pt x="155" y="285"/>
                </a:moveTo>
                <a:cubicBezTo>
                  <a:pt x="97" y="284"/>
                  <a:pt x="52" y="314"/>
                  <a:pt x="53" y="334"/>
                </a:cubicBezTo>
                <a:cubicBezTo>
                  <a:pt x="51" y="357"/>
                  <a:pt x="103" y="380"/>
                  <a:pt x="155" y="380"/>
                </a:cubicBezTo>
                <a:cubicBezTo>
                  <a:pt x="195" y="380"/>
                  <a:pt x="233" y="351"/>
                  <a:pt x="248" y="334"/>
                </a:cubicBezTo>
                <a:cubicBezTo>
                  <a:pt x="232" y="312"/>
                  <a:pt x="191" y="284"/>
                  <a:pt x="155" y="285"/>
                </a:cubicBezTo>
                <a:close/>
                <a:moveTo>
                  <a:pt x="641" y="830"/>
                </a:moveTo>
                <a:cubicBezTo>
                  <a:pt x="641" y="754"/>
                  <a:pt x="578" y="687"/>
                  <a:pt x="498" y="687"/>
                </a:cubicBezTo>
                <a:cubicBezTo>
                  <a:pt x="423" y="687"/>
                  <a:pt x="360" y="754"/>
                  <a:pt x="360" y="830"/>
                </a:cubicBezTo>
                <a:cubicBezTo>
                  <a:pt x="360" y="1009"/>
                  <a:pt x="360" y="1009"/>
                  <a:pt x="360" y="1009"/>
                </a:cubicBezTo>
                <a:cubicBezTo>
                  <a:pt x="387" y="1009"/>
                  <a:pt x="387" y="1009"/>
                  <a:pt x="387" y="1009"/>
                </a:cubicBezTo>
                <a:cubicBezTo>
                  <a:pt x="387" y="1455"/>
                  <a:pt x="387" y="1455"/>
                  <a:pt x="387" y="1455"/>
                </a:cubicBezTo>
                <a:cubicBezTo>
                  <a:pt x="409" y="1455"/>
                  <a:pt x="409" y="1455"/>
                  <a:pt x="409" y="1455"/>
                </a:cubicBezTo>
                <a:cubicBezTo>
                  <a:pt x="409" y="1009"/>
                  <a:pt x="409" y="1009"/>
                  <a:pt x="409" y="1009"/>
                </a:cubicBezTo>
                <a:cubicBezTo>
                  <a:pt x="440" y="1009"/>
                  <a:pt x="440" y="1009"/>
                  <a:pt x="440" y="1009"/>
                </a:cubicBezTo>
                <a:cubicBezTo>
                  <a:pt x="440" y="1759"/>
                  <a:pt x="440" y="1759"/>
                  <a:pt x="440" y="1759"/>
                </a:cubicBezTo>
                <a:cubicBezTo>
                  <a:pt x="458" y="1759"/>
                  <a:pt x="458" y="1759"/>
                  <a:pt x="458" y="1759"/>
                </a:cubicBezTo>
                <a:cubicBezTo>
                  <a:pt x="458" y="1009"/>
                  <a:pt x="458" y="1009"/>
                  <a:pt x="458" y="1009"/>
                </a:cubicBezTo>
                <a:cubicBezTo>
                  <a:pt x="489" y="1009"/>
                  <a:pt x="489" y="1009"/>
                  <a:pt x="489" y="1009"/>
                </a:cubicBezTo>
                <a:cubicBezTo>
                  <a:pt x="489" y="1902"/>
                  <a:pt x="489" y="1902"/>
                  <a:pt x="489" y="1902"/>
                </a:cubicBezTo>
                <a:cubicBezTo>
                  <a:pt x="512" y="1902"/>
                  <a:pt x="512" y="1902"/>
                  <a:pt x="512" y="1902"/>
                </a:cubicBezTo>
                <a:cubicBezTo>
                  <a:pt x="512" y="1009"/>
                  <a:pt x="512" y="1009"/>
                  <a:pt x="512" y="1009"/>
                </a:cubicBezTo>
                <a:cubicBezTo>
                  <a:pt x="543" y="1009"/>
                  <a:pt x="543" y="1009"/>
                  <a:pt x="543" y="1009"/>
                </a:cubicBezTo>
                <a:cubicBezTo>
                  <a:pt x="543" y="1759"/>
                  <a:pt x="543" y="1759"/>
                  <a:pt x="543" y="1759"/>
                </a:cubicBezTo>
                <a:cubicBezTo>
                  <a:pt x="561" y="1759"/>
                  <a:pt x="561" y="1759"/>
                  <a:pt x="561" y="1759"/>
                </a:cubicBezTo>
                <a:cubicBezTo>
                  <a:pt x="561" y="1009"/>
                  <a:pt x="561" y="1009"/>
                  <a:pt x="561" y="1009"/>
                </a:cubicBezTo>
                <a:cubicBezTo>
                  <a:pt x="592" y="1009"/>
                  <a:pt x="592" y="1009"/>
                  <a:pt x="592" y="1009"/>
                </a:cubicBezTo>
                <a:cubicBezTo>
                  <a:pt x="592" y="1455"/>
                  <a:pt x="592" y="1455"/>
                  <a:pt x="592" y="1455"/>
                </a:cubicBezTo>
                <a:cubicBezTo>
                  <a:pt x="614" y="1455"/>
                  <a:pt x="614" y="1455"/>
                  <a:pt x="614" y="1455"/>
                </a:cubicBezTo>
                <a:cubicBezTo>
                  <a:pt x="614" y="1009"/>
                  <a:pt x="614" y="1009"/>
                  <a:pt x="614" y="1009"/>
                </a:cubicBezTo>
                <a:cubicBezTo>
                  <a:pt x="641" y="1009"/>
                  <a:pt x="641" y="1009"/>
                  <a:pt x="641" y="1009"/>
                </a:cubicBezTo>
                <a:lnTo>
                  <a:pt x="641" y="83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16" name="文本框 15"/>
          <p:cNvSpPr txBox="1"/>
          <p:nvPr>
            <p:custDataLst>
              <p:tags r:id="rId25"/>
            </p:custDataLst>
          </p:nvPr>
        </p:nvSpPr>
        <p:spPr>
          <a:xfrm flipH="1">
            <a:off x="716915" y="686886"/>
            <a:ext cx="1188996" cy="1125967"/>
          </a:xfrm>
          <a:prstGeom prst="rect">
            <a:avLst/>
          </a:prstGeom>
          <a:noFill/>
        </p:spPr>
        <p:txBody>
          <a:bodyPr wrap="square" lIns="91440" tIns="45720" rIns="91440" bIns="45720" rtlCol="0" anchor="ctr" anchorCtr="0">
            <a:normAutofit/>
          </a:bodyPr>
          <a:p>
            <a:pPr algn="ctr">
              <a:lnSpc>
                <a:spcPct val="130000"/>
              </a:lnSpc>
            </a:pPr>
            <a:r>
              <a:rPr lang="zh-CN" altLang="en-US" sz="4400" spc="200" dirty="0">
                <a:solidFill>
                  <a:schemeClr val="accent6"/>
                </a:solidFill>
                <a:uFillTx/>
                <a:latin typeface="微软雅黑" panose="020B0503020204020204" charset="-122"/>
                <a:ea typeface="微软雅黑" panose="020B0503020204020204" charset="-122"/>
                <a:sym typeface="Arial" panose="020B0604020202020204" pitchFamily="34" charset="0"/>
              </a:rPr>
              <a:t>壹</a:t>
            </a:r>
            <a:endParaRPr lang="zh-CN" altLang="en-US" sz="4400" spc="200" dirty="0">
              <a:solidFill>
                <a:schemeClr val="accent6"/>
              </a:solidFill>
              <a:uFillTx/>
              <a:latin typeface="微软雅黑" panose="020B0503020204020204" charset="-122"/>
              <a:ea typeface="微软雅黑" panose="020B0503020204020204" charset="-122"/>
              <a:sym typeface="Arial" panose="020B0604020202020204" pitchFamily="34" charset="0"/>
            </a:endParaRPr>
          </a:p>
        </p:txBody>
      </p:sp>
      <p:sp>
        <p:nvSpPr>
          <p:cNvPr id="18" name="Freeform 338"/>
          <p:cNvSpPr/>
          <p:nvPr>
            <p:custDataLst>
              <p:tags r:id="rId26"/>
            </p:custDataLst>
          </p:nvPr>
        </p:nvSpPr>
        <p:spPr bwMode="auto">
          <a:xfrm>
            <a:off x="937907" y="1752935"/>
            <a:ext cx="673868" cy="1315054"/>
          </a:xfrm>
          <a:custGeom>
            <a:avLst/>
            <a:gdLst>
              <a:gd name="T0" fmla="*/ 65 w 79"/>
              <a:gd name="T1" fmla="*/ 434 h 545"/>
              <a:gd name="T2" fmla="*/ 73 w 79"/>
              <a:gd name="T3" fmla="*/ 437 h 545"/>
              <a:gd name="T4" fmla="*/ 65 w 79"/>
              <a:gd name="T5" fmla="*/ 365 h 545"/>
              <a:gd name="T6" fmla="*/ 77 w 79"/>
              <a:gd name="T7" fmla="*/ 373 h 545"/>
              <a:gd name="T8" fmla="*/ 65 w 79"/>
              <a:gd name="T9" fmla="*/ 362 h 545"/>
              <a:gd name="T10" fmla="*/ 72 w 79"/>
              <a:gd name="T11" fmla="*/ 335 h 545"/>
              <a:gd name="T12" fmla="*/ 65 w 79"/>
              <a:gd name="T13" fmla="*/ 325 h 545"/>
              <a:gd name="T14" fmla="*/ 74 w 79"/>
              <a:gd name="T15" fmla="*/ 297 h 545"/>
              <a:gd name="T16" fmla="*/ 65 w 79"/>
              <a:gd name="T17" fmla="*/ 290 h 545"/>
              <a:gd name="T18" fmla="*/ 77 w 79"/>
              <a:gd name="T19" fmla="*/ 254 h 545"/>
              <a:gd name="T20" fmla="*/ 65 w 79"/>
              <a:gd name="T21" fmla="*/ 244 h 545"/>
              <a:gd name="T22" fmla="*/ 75 w 79"/>
              <a:gd name="T23" fmla="*/ 194 h 545"/>
              <a:gd name="T24" fmla="*/ 65 w 79"/>
              <a:gd name="T25" fmla="*/ 181 h 545"/>
              <a:gd name="T26" fmla="*/ 65 w 79"/>
              <a:gd name="T27" fmla="*/ 148 h 545"/>
              <a:gd name="T28" fmla="*/ 74 w 79"/>
              <a:gd name="T29" fmla="*/ 152 h 545"/>
              <a:gd name="T30" fmla="*/ 65 w 79"/>
              <a:gd name="T31" fmla="*/ 114 h 545"/>
              <a:gd name="T32" fmla="*/ 74 w 79"/>
              <a:gd name="T33" fmla="*/ 116 h 545"/>
              <a:gd name="T34" fmla="*/ 65 w 79"/>
              <a:gd name="T35" fmla="*/ 0 h 545"/>
              <a:gd name="T36" fmla="*/ 57 w 79"/>
              <a:gd name="T37" fmla="*/ 84 h 545"/>
              <a:gd name="T38" fmla="*/ 50 w 79"/>
              <a:gd name="T39" fmla="*/ 93 h 545"/>
              <a:gd name="T40" fmla="*/ 57 w 79"/>
              <a:gd name="T41" fmla="*/ 121 h 545"/>
              <a:gd name="T42" fmla="*/ 47 w 79"/>
              <a:gd name="T43" fmla="*/ 133 h 545"/>
              <a:gd name="T44" fmla="*/ 57 w 79"/>
              <a:gd name="T45" fmla="*/ 183 h 545"/>
              <a:gd name="T46" fmla="*/ 45 w 79"/>
              <a:gd name="T47" fmla="*/ 193 h 545"/>
              <a:gd name="T48" fmla="*/ 57 w 79"/>
              <a:gd name="T49" fmla="*/ 229 h 545"/>
              <a:gd name="T50" fmla="*/ 49 w 79"/>
              <a:gd name="T51" fmla="*/ 236 h 545"/>
              <a:gd name="T52" fmla="*/ 57 w 79"/>
              <a:gd name="T53" fmla="*/ 265 h 545"/>
              <a:gd name="T54" fmla="*/ 50 w 79"/>
              <a:gd name="T55" fmla="*/ 274 h 545"/>
              <a:gd name="T56" fmla="*/ 57 w 79"/>
              <a:gd name="T57" fmla="*/ 301 h 545"/>
              <a:gd name="T58" fmla="*/ 47 w 79"/>
              <a:gd name="T59" fmla="*/ 314 h 545"/>
              <a:gd name="T60" fmla="*/ 57 w 79"/>
              <a:gd name="T61" fmla="*/ 364 h 545"/>
              <a:gd name="T62" fmla="*/ 45 w 79"/>
              <a:gd name="T63" fmla="*/ 374 h 545"/>
              <a:gd name="T64" fmla="*/ 57 w 79"/>
              <a:gd name="T65" fmla="*/ 410 h 545"/>
              <a:gd name="T66" fmla="*/ 49 w 79"/>
              <a:gd name="T67" fmla="*/ 417 h 545"/>
              <a:gd name="T68" fmla="*/ 57 w 79"/>
              <a:gd name="T69" fmla="*/ 433 h 545"/>
              <a:gd name="T70" fmla="*/ 52 w 79"/>
              <a:gd name="T71" fmla="*/ 445 h 545"/>
              <a:gd name="T72" fmla="*/ 57 w 79"/>
              <a:gd name="T73" fmla="*/ 451 h 545"/>
              <a:gd name="T74" fmla="*/ 48 w 79"/>
              <a:gd name="T75" fmla="*/ 442 h 545"/>
              <a:gd name="T76" fmla="*/ 0 w 79"/>
              <a:gd name="T77" fmla="*/ 501 h 545"/>
              <a:gd name="T78" fmla="*/ 56 w 79"/>
              <a:gd name="T79" fmla="*/ 457 h 545"/>
              <a:gd name="T80" fmla="*/ 57 w 79"/>
              <a:gd name="T81" fmla="*/ 470 h 545"/>
              <a:gd name="T82" fmla="*/ 50 w 79"/>
              <a:gd name="T83" fmla="*/ 545 h 545"/>
              <a:gd name="T84" fmla="*/ 72 w 79"/>
              <a:gd name="T85" fmla="*/ 47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6" h="1690">
                <a:moveTo>
                  <a:pt x="447" y="1376"/>
                </a:moveTo>
                <a:lnTo>
                  <a:pt x="447" y="1271"/>
                </a:lnTo>
                <a:lnTo>
                  <a:pt x="467" y="1283"/>
                </a:lnTo>
                <a:lnTo>
                  <a:pt x="471" y="1281"/>
                </a:lnTo>
                <a:lnTo>
                  <a:pt x="471" y="1281"/>
                </a:lnTo>
                <a:lnTo>
                  <a:pt x="472" y="1282"/>
                </a:lnTo>
                <a:lnTo>
                  <a:pt x="473" y="1282"/>
                </a:lnTo>
                <a:lnTo>
                  <a:pt x="659" y="1392"/>
                </a:lnTo>
                <a:lnTo>
                  <a:pt x="696" y="1332"/>
                </a:lnTo>
                <a:lnTo>
                  <a:pt x="510" y="1219"/>
                </a:lnTo>
                <a:cubicBezTo>
                  <a:pt x="506" y="1217"/>
                  <a:pt x="499" y="1216"/>
                  <a:pt x="497" y="1216"/>
                </a:cubicBezTo>
                <a:cubicBezTo>
                  <a:pt x="489" y="1215"/>
                  <a:pt x="480" y="1222"/>
                  <a:pt x="477" y="1229"/>
                </a:cubicBezTo>
                <a:cubicBezTo>
                  <a:pt x="445" y="1270"/>
                  <a:pt x="469" y="1246"/>
                  <a:pt x="460" y="1259"/>
                </a:cubicBezTo>
                <a:cubicBezTo>
                  <a:pt x="460" y="1265"/>
                  <a:pt x="463" y="1273"/>
                  <a:pt x="465" y="1275"/>
                </a:cubicBezTo>
                <a:lnTo>
                  <a:pt x="447" y="1265"/>
                </a:lnTo>
                <a:lnTo>
                  <a:pt x="447" y="1069"/>
                </a:lnTo>
                <a:lnTo>
                  <a:pt x="480" y="1098"/>
                </a:lnTo>
                <a:lnTo>
                  <a:pt x="487" y="1092"/>
                </a:lnTo>
                <a:lnTo>
                  <a:pt x="447" y="1060"/>
                </a:lnTo>
                <a:lnTo>
                  <a:pt x="447" y="963"/>
                </a:lnTo>
                <a:lnTo>
                  <a:pt x="470" y="981"/>
                </a:lnTo>
                <a:lnTo>
                  <a:pt x="477" y="972"/>
                </a:lnTo>
                <a:lnTo>
                  <a:pt x="447" y="952"/>
                </a:lnTo>
                <a:lnTo>
                  <a:pt x="447" y="855"/>
                </a:lnTo>
                <a:lnTo>
                  <a:pt x="477" y="870"/>
                </a:lnTo>
                <a:lnTo>
                  <a:pt x="480" y="864"/>
                </a:lnTo>
                <a:lnTo>
                  <a:pt x="447" y="849"/>
                </a:lnTo>
                <a:lnTo>
                  <a:pt x="447" y="723"/>
                </a:lnTo>
                <a:lnTo>
                  <a:pt x="487" y="744"/>
                </a:lnTo>
                <a:lnTo>
                  <a:pt x="493" y="738"/>
                </a:lnTo>
                <a:lnTo>
                  <a:pt x="447" y="715"/>
                </a:lnTo>
                <a:lnTo>
                  <a:pt x="447" y="542"/>
                </a:lnTo>
                <a:lnTo>
                  <a:pt x="480" y="568"/>
                </a:lnTo>
                <a:lnTo>
                  <a:pt x="487" y="562"/>
                </a:lnTo>
                <a:lnTo>
                  <a:pt x="447" y="530"/>
                </a:lnTo>
                <a:lnTo>
                  <a:pt x="447" y="433"/>
                </a:lnTo>
                <a:lnTo>
                  <a:pt x="467" y="449"/>
                </a:lnTo>
                <a:cubicBezTo>
                  <a:pt x="467" y="449"/>
                  <a:pt x="466" y="454"/>
                  <a:pt x="467" y="454"/>
                </a:cubicBezTo>
                <a:cubicBezTo>
                  <a:pt x="466" y="464"/>
                  <a:pt x="471" y="476"/>
                  <a:pt x="477" y="481"/>
                </a:cubicBezTo>
                <a:lnTo>
                  <a:pt x="690" y="675"/>
                </a:lnTo>
                <a:lnTo>
                  <a:pt x="753" y="605"/>
                </a:lnTo>
                <a:lnTo>
                  <a:pt x="540" y="411"/>
                </a:lnTo>
                <a:cubicBezTo>
                  <a:pt x="534" y="404"/>
                  <a:pt x="523" y="400"/>
                  <a:pt x="516" y="401"/>
                </a:cubicBezTo>
                <a:cubicBezTo>
                  <a:pt x="497" y="412"/>
                  <a:pt x="521" y="382"/>
                  <a:pt x="474" y="431"/>
                </a:cubicBezTo>
                <a:cubicBezTo>
                  <a:pt x="472" y="433"/>
                  <a:pt x="469" y="440"/>
                  <a:pt x="469" y="440"/>
                </a:cubicBezTo>
                <a:lnTo>
                  <a:pt x="447" y="425"/>
                </a:lnTo>
                <a:lnTo>
                  <a:pt x="447" y="334"/>
                </a:lnTo>
                <a:lnTo>
                  <a:pt x="469" y="344"/>
                </a:lnTo>
                <a:lnTo>
                  <a:pt x="469" y="344"/>
                </a:lnTo>
                <a:lnTo>
                  <a:pt x="470" y="344"/>
                </a:lnTo>
                <a:lnTo>
                  <a:pt x="697" y="525"/>
                </a:lnTo>
                <a:lnTo>
                  <a:pt x="757" y="452"/>
                </a:lnTo>
                <a:lnTo>
                  <a:pt x="530" y="271"/>
                </a:lnTo>
                <a:cubicBezTo>
                  <a:pt x="523" y="266"/>
                  <a:pt x="513" y="264"/>
                  <a:pt x="508" y="264"/>
                </a:cubicBezTo>
                <a:cubicBezTo>
                  <a:pt x="498" y="263"/>
                  <a:pt x="486" y="270"/>
                  <a:pt x="480" y="278"/>
                </a:cubicBezTo>
                <a:cubicBezTo>
                  <a:pt x="438" y="328"/>
                  <a:pt x="468" y="300"/>
                  <a:pt x="458" y="318"/>
                </a:cubicBezTo>
                <a:cubicBezTo>
                  <a:pt x="457" y="323"/>
                  <a:pt x="460" y="331"/>
                  <a:pt x="460" y="332"/>
                </a:cubicBezTo>
                <a:lnTo>
                  <a:pt x="447" y="325"/>
                </a:lnTo>
                <a:lnTo>
                  <a:pt x="447" y="0"/>
                </a:lnTo>
                <a:lnTo>
                  <a:pt x="420" y="0"/>
                </a:lnTo>
                <a:lnTo>
                  <a:pt x="420" y="246"/>
                </a:lnTo>
                <a:lnTo>
                  <a:pt x="398" y="261"/>
                </a:lnTo>
                <a:cubicBezTo>
                  <a:pt x="399" y="259"/>
                  <a:pt x="400" y="252"/>
                  <a:pt x="399" y="251"/>
                </a:cubicBezTo>
                <a:cubicBezTo>
                  <a:pt x="400" y="242"/>
                  <a:pt x="396" y="232"/>
                  <a:pt x="392" y="228"/>
                </a:cubicBezTo>
                <a:cubicBezTo>
                  <a:pt x="341" y="175"/>
                  <a:pt x="368" y="210"/>
                  <a:pt x="348" y="198"/>
                </a:cubicBezTo>
                <a:cubicBezTo>
                  <a:pt x="340" y="197"/>
                  <a:pt x="330" y="202"/>
                  <a:pt x="326" y="208"/>
                </a:cubicBezTo>
                <a:lnTo>
                  <a:pt x="113" y="401"/>
                </a:lnTo>
                <a:lnTo>
                  <a:pt x="176" y="471"/>
                </a:lnTo>
                <a:lnTo>
                  <a:pt x="389" y="278"/>
                </a:lnTo>
                <a:cubicBezTo>
                  <a:pt x="391" y="276"/>
                  <a:pt x="395" y="270"/>
                  <a:pt x="394" y="270"/>
                </a:cubicBezTo>
                <a:lnTo>
                  <a:pt x="397" y="272"/>
                </a:lnTo>
                <a:lnTo>
                  <a:pt x="420" y="258"/>
                </a:lnTo>
                <a:lnTo>
                  <a:pt x="420" y="354"/>
                </a:lnTo>
                <a:lnTo>
                  <a:pt x="380" y="384"/>
                </a:lnTo>
                <a:lnTo>
                  <a:pt x="387" y="389"/>
                </a:lnTo>
                <a:lnTo>
                  <a:pt x="420" y="363"/>
                </a:lnTo>
                <a:lnTo>
                  <a:pt x="420" y="536"/>
                </a:lnTo>
                <a:lnTo>
                  <a:pt x="385" y="555"/>
                </a:lnTo>
                <a:lnTo>
                  <a:pt x="382" y="552"/>
                </a:lnTo>
                <a:cubicBezTo>
                  <a:pt x="378" y="543"/>
                  <a:pt x="365" y="537"/>
                  <a:pt x="357" y="537"/>
                </a:cubicBezTo>
                <a:cubicBezTo>
                  <a:pt x="352" y="537"/>
                  <a:pt x="345" y="540"/>
                  <a:pt x="342" y="542"/>
                </a:cubicBezTo>
                <a:lnTo>
                  <a:pt x="119" y="662"/>
                </a:lnTo>
                <a:lnTo>
                  <a:pt x="159" y="735"/>
                </a:lnTo>
                <a:lnTo>
                  <a:pt x="382" y="615"/>
                </a:lnTo>
                <a:cubicBezTo>
                  <a:pt x="392" y="608"/>
                  <a:pt x="399" y="595"/>
                  <a:pt x="398" y="585"/>
                </a:cubicBezTo>
                <a:cubicBezTo>
                  <a:pt x="399" y="581"/>
                  <a:pt x="397" y="574"/>
                  <a:pt x="396" y="572"/>
                </a:cubicBezTo>
                <a:lnTo>
                  <a:pt x="388" y="561"/>
                </a:lnTo>
                <a:lnTo>
                  <a:pt x="420" y="545"/>
                </a:lnTo>
                <a:lnTo>
                  <a:pt x="420" y="671"/>
                </a:lnTo>
                <a:lnTo>
                  <a:pt x="392" y="683"/>
                </a:lnTo>
                <a:cubicBezTo>
                  <a:pt x="373" y="658"/>
                  <a:pt x="370" y="668"/>
                  <a:pt x="359" y="663"/>
                </a:cubicBezTo>
                <a:cubicBezTo>
                  <a:pt x="351" y="663"/>
                  <a:pt x="342" y="667"/>
                  <a:pt x="336" y="672"/>
                </a:cubicBezTo>
                <a:lnTo>
                  <a:pt x="111" y="849"/>
                </a:lnTo>
                <a:lnTo>
                  <a:pt x="170" y="923"/>
                </a:lnTo>
                <a:lnTo>
                  <a:pt x="396" y="745"/>
                </a:lnTo>
                <a:cubicBezTo>
                  <a:pt x="404" y="737"/>
                  <a:pt x="409" y="725"/>
                  <a:pt x="408" y="717"/>
                </a:cubicBezTo>
                <a:cubicBezTo>
                  <a:pt x="409" y="710"/>
                  <a:pt x="406" y="702"/>
                  <a:pt x="403" y="698"/>
                </a:cubicBezTo>
                <a:lnTo>
                  <a:pt x="397" y="690"/>
                </a:lnTo>
                <a:lnTo>
                  <a:pt x="420" y="679"/>
                </a:lnTo>
                <a:lnTo>
                  <a:pt x="420" y="776"/>
                </a:lnTo>
                <a:lnTo>
                  <a:pt x="390" y="794"/>
                </a:lnTo>
                <a:lnTo>
                  <a:pt x="397" y="802"/>
                </a:lnTo>
                <a:lnTo>
                  <a:pt x="420" y="785"/>
                </a:lnTo>
                <a:lnTo>
                  <a:pt x="420" y="881"/>
                </a:lnTo>
                <a:lnTo>
                  <a:pt x="380" y="914"/>
                </a:lnTo>
                <a:lnTo>
                  <a:pt x="387" y="920"/>
                </a:lnTo>
                <a:lnTo>
                  <a:pt x="420" y="893"/>
                </a:lnTo>
                <a:lnTo>
                  <a:pt x="420" y="1066"/>
                </a:lnTo>
                <a:lnTo>
                  <a:pt x="377" y="1089"/>
                </a:lnTo>
                <a:lnTo>
                  <a:pt x="380" y="1095"/>
                </a:lnTo>
                <a:lnTo>
                  <a:pt x="420" y="1075"/>
                </a:lnTo>
                <a:lnTo>
                  <a:pt x="420" y="1201"/>
                </a:lnTo>
                <a:lnTo>
                  <a:pt x="387" y="1215"/>
                </a:lnTo>
                <a:lnTo>
                  <a:pt x="394" y="1221"/>
                </a:lnTo>
                <a:lnTo>
                  <a:pt x="420" y="1207"/>
                </a:lnTo>
                <a:lnTo>
                  <a:pt x="420" y="1268"/>
                </a:lnTo>
                <a:lnTo>
                  <a:pt x="397" y="1297"/>
                </a:lnTo>
                <a:lnTo>
                  <a:pt x="404" y="1303"/>
                </a:lnTo>
                <a:lnTo>
                  <a:pt x="420" y="1277"/>
                </a:lnTo>
                <a:lnTo>
                  <a:pt x="420" y="1321"/>
                </a:lnTo>
                <a:cubicBezTo>
                  <a:pt x="417" y="1315"/>
                  <a:pt x="411" y="1308"/>
                  <a:pt x="407" y="1306"/>
                </a:cubicBezTo>
                <a:cubicBezTo>
                  <a:pt x="366" y="1278"/>
                  <a:pt x="390" y="1299"/>
                  <a:pt x="377" y="1291"/>
                </a:cubicBezTo>
                <a:cubicBezTo>
                  <a:pt x="367" y="1291"/>
                  <a:pt x="357" y="1297"/>
                  <a:pt x="354" y="1303"/>
                </a:cubicBezTo>
                <a:lnTo>
                  <a:pt x="235" y="1461"/>
                </a:lnTo>
                <a:lnTo>
                  <a:pt x="226" y="1456"/>
                </a:lnTo>
                <a:lnTo>
                  <a:pt x="220" y="1470"/>
                </a:lnTo>
                <a:lnTo>
                  <a:pt x="240" y="1483"/>
                </a:lnTo>
                <a:lnTo>
                  <a:pt x="239" y="1484"/>
                </a:lnTo>
                <a:lnTo>
                  <a:pt x="237" y="1485"/>
                </a:lnTo>
                <a:lnTo>
                  <a:pt x="236" y="1486"/>
                </a:lnTo>
                <a:lnTo>
                  <a:pt x="234" y="1487"/>
                </a:lnTo>
                <a:lnTo>
                  <a:pt x="233" y="1488"/>
                </a:lnTo>
                <a:lnTo>
                  <a:pt x="232" y="1489"/>
                </a:lnTo>
                <a:lnTo>
                  <a:pt x="231" y="1490"/>
                </a:lnTo>
                <a:lnTo>
                  <a:pt x="230" y="1491"/>
                </a:lnTo>
                <a:lnTo>
                  <a:pt x="230" y="1493"/>
                </a:lnTo>
                <a:cubicBezTo>
                  <a:pt x="229" y="1502"/>
                  <a:pt x="230" y="1507"/>
                  <a:pt x="233" y="1512"/>
                </a:cubicBezTo>
                <a:cubicBezTo>
                  <a:pt x="237" y="1515"/>
                  <a:pt x="236" y="1521"/>
                  <a:pt x="236" y="1525"/>
                </a:cubicBezTo>
                <a:cubicBezTo>
                  <a:pt x="235" y="1530"/>
                  <a:pt x="224" y="1535"/>
                  <a:pt x="220" y="1537"/>
                </a:cubicBezTo>
                <a:cubicBezTo>
                  <a:pt x="217" y="1539"/>
                  <a:pt x="213" y="1541"/>
                  <a:pt x="213" y="1542"/>
                </a:cubicBezTo>
                <a:lnTo>
                  <a:pt x="213" y="1548"/>
                </a:lnTo>
                <a:cubicBezTo>
                  <a:pt x="216" y="1549"/>
                  <a:pt x="239" y="1537"/>
                  <a:pt x="243" y="1529"/>
                </a:cubicBezTo>
                <a:cubicBezTo>
                  <a:pt x="244" y="1525"/>
                  <a:pt x="245" y="1522"/>
                  <a:pt x="244" y="1521"/>
                </a:cubicBezTo>
                <a:cubicBezTo>
                  <a:pt x="245" y="1517"/>
                  <a:pt x="242" y="1513"/>
                  <a:pt x="241" y="1511"/>
                </a:cubicBezTo>
                <a:lnTo>
                  <a:pt x="240" y="1510"/>
                </a:lnTo>
                <a:lnTo>
                  <a:pt x="240" y="1509"/>
                </a:lnTo>
                <a:lnTo>
                  <a:pt x="239" y="1508"/>
                </a:lnTo>
                <a:cubicBezTo>
                  <a:pt x="236" y="1505"/>
                  <a:pt x="236" y="1497"/>
                  <a:pt x="236" y="1496"/>
                </a:cubicBezTo>
                <a:lnTo>
                  <a:pt x="237" y="1494"/>
                </a:lnTo>
                <a:lnTo>
                  <a:pt x="237" y="1493"/>
                </a:lnTo>
                <a:lnTo>
                  <a:pt x="238" y="1492"/>
                </a:lnTo>
                <a:lnTo>
                  <a:pt x="238" y="1491"/>
                </a:lnTo>
                <a:cubicBezTo>
                  <a:pt x="241" y="1489"/>
                  <a:pt x="248" y="1489"/>
                  <a:pt x="250" y="1489"/>
                </a:cubicBezTo>
                <a:lnTo>
                  <a:pt x="280" y="1509"/>
                </a:lnTo>
                <a:lnTo>
                  <a:pt x="287" y="1499"/>
                </a:lnTo>
                <a:lnTo>
                  <a:pt x="294" y="1502"/>
                </a:lnTo>
                <a:lnTo>
                  <a:pt x="417" y="1338"/>
                </a:lnTo>
                <a:lnTo>
                  <a:pt x="417" y="1337"/>
                </a:lnTo>
                <a:lnTo>
                  <a:pt x="417" y="1336"/>
                </a:lnTo>
                <a:lnTo>
                  <a:pt x="418" y="1335"/>
                </a:lnTo>
                <a:lnTo>
                  <a:pt x="419" y="1333"/>
                </a:lnTo>
                <a:lnTo>
                  <a:pt x="420" y="1332"/>
                </a:lnTo>
                <a:lnTo>
                  <a:pt x="420" y="1331"/>
                </a:lnTo>
                <a:lnTo>
                  <a:pt x="420" y="1330"/>
                </a:lnTo>
                <a:lnTo>
                  <a:pt x="420" y="1376"/>
                </a:lnTo>
                <a:cubicBezTo>
                  <a:pt x="406" y="1375"/>
                  <a:pt x="396" y="1391"/>
                  <a:pt x="397" y="1400"/>
                </a:cubicBezTo>
                <a:lnTo>
                  <a:pt x="397" y="1596"/>
                </a:lnTo>
                <a:lnTo>
                  <a:pt x="470" y="1596"/>
                </a:lnTo>
                <a:lnTo>
                  <a:pt x="470" y="1400"/>
                </a:lnTo>
                <a:cubicBezTo>
                  <a:pt x="471" y="1388"/>
                  <a:pt x="457" y="1375"/>
                  <a:pt x="447" y="1376"/>
                </a:cubicBezTo>
                <a:close/>
                <a:moveTo>
                  <a:pt x="397" y="1620"/>
                </a:moveTo>
                <a:lnTo>
                  <a:pt x="421" y="1620"/>
                </a:lnTo>
                <a:cubicBezTo>
                  <a:pt x="419" y="1621"/>
                  <a:pt x="418" y="1626"/>
                  <a:pt x="418" y="1627"/>
                </a:cubicBezTo>
                <a:cubicBezTo>
                  <a:pt x="418" y="1630"/>
                  <a:pt x="420" y="1635"/>
                  <a:pt x="421" y="1636"/>
                </a:cubicBezTo>
                <a:lnTo>
                  <a:pt x="421" y="1639"/>
                </a:lnTo>
                <a:lnTo>
                  <a:pt x="421" y="1640"/>
                </a:lnTo>
                <a:lnTo>
                  <a:pt x="422" y="1642"/>
                </a:lnTo>
                <a:lnTo>
                  <a:pt x="424" y="1643"/>
                </a:lnTo>
                <a:lnTo>
                  <a:pt x="425" y="1645"/>
                </a:lnTo>
                <a:lnTo>
                  <a:pt x="426" y="1645"/>
                </a:lnTo>
                <a:lnTo>
                  <a:pt x="428" y="1646"/>
                </a:lnTo>
                <a:lnTo>
                  <a:pt x="429" y="1646"/>
                </a:lnTo>
                <a:cubicBezTo>
                  <a:pt x="433" y="1647"/>
                  <a:pt x="440" y="1653"/>
                  <a:pt x="439" y="1653"/>
                </a:cubicBezTo>
                <a:lnTo>
                  <a:pt x="440" y="1654"/>
                </a:lnTo>
                <a:lnTo>
                  <a:pt x="440" y="1655"/>
                </a:lnTo>
                <a:lnTo>
                  <a:pt x="441" y="1657"/>
                </a:lnTo>
                <a:lnTo>
                  <a:pt x="441" y="1658"/>
                </a:lnTo>
                <a:lnTo>
                  <a:pt x="441" y="1659"/>
                </a:lnTo>
                <a:lnTo>
                  <a:pt x="441" y="1660"/>
                </a:lnTo>
                <a:lnTo>
                  <a:pt x="441" y="1661"/>
                </a:lnTo>
                <a:cubicBezTo>
                  <a:pt x="442" y="1668"/>
                  <a:pt x="435" y="1679"/>
                  <a:pt x="433" y="1683"/>
                </a:cubicBezTo>
                <a:lnTo>
                  <a:pt x="432" y="1684"/>
                </a:lnTo>
                <a:lnTo>
                  <a:pt x="432" y="1684"/>
                </a:lnTo>
                <a:lnTo>
                  <a:pt x="431" y="1685"/>
                </a:lnTo>
                <a:lnTo>
                  <a:pt x="431" y="1686"/>
                </a:lnTo>
                <a:lnTo>
                  <a:pt x="431" y="1687"/>
                </a:lnTo>
                <a:lnTo>
                  <a:pt x="437" y="1690"/>
                </a:lnTo>
                <a:cubicBezTo>
                  <a:pt x="437" y="1689"/>
                  <a:pt x="439" y="1686"/>
                  <a:pt x="440" y="1684"/>
                </a:cubicBezTo>
                <a:cubicBezTo>
                  <a:pt x="443" y="1679"/>
                  <a:pt x="448" y="1667"/>
                  <a:pt x="448" y="1661"/>
                </a:cubicBezTo>
                <a:lnTo>
                  <a:pt x="448" y="1660"/>
                </a:lnTo>
                <a:lnTo>
                  <a:pt x="448" y="1659"/>
                </a:lnTo>
                <a:lnTo>
                  <a:pt x="447" y="1658"/>
                </a:lnTo>
                <a:lnTo>
                  <a:pt x="447" y="1657"/>
                </a:lnTo>
                <a:lnTo>
                  <a:pt x="447" y="1655"/>
                </a:lnTo>
                <a:cubicBezTo>
                  <a:pt x="447" y="1651"/>
                  <a:pt x="441" y="1647"/>
                  <a:pt x="440" y="1646"/>
                </a:cubicBezTo>
                <a:lnTo>
                  <a:pt x="439" y="1645"/>
                </a:lnTo>
                <a:lnTo>
                  <a:pt x="438" y="1644"/>
                </a:lnTo>
                <a:lnTo>
                  <a:pt x="437" y="1643"/>
                </a:lnTo>
                <a:cubicBezTo>
                  <a:pt x="430" y="1640"/>
                  <a:pt x="426" y="1635"/>
                  <a:pt x="424" y="1633"/>
                </a:cubicBezTo>
                <a:cubicBezTo>
                  <a:pt x="423" y="1626"/>
                  <a:pt x="429" y="1622"/>
                  <a:pt x="431" y="1620"/>
                </a:cubicBezTo>
                <a:lnTo>
                  <a:pt x="471" y="1620"/>
                </a:lnTo>
                <a:lnTo>
                  <a:pt x="471" y="1603"/>
                </a:lnTo>
                <a:lnTo>
                  <a:pt x="397" y="1603"/>
                </a:lnTo>
                <a:lnTo>
                  <a:pt x="397" y="1620"/>
                </a:lnTo>
                <a:close/>
                <a:moveTo>
                  <a:pt x="396" y="144"/>
                </a:moveTo>
                <a:cubicBezTo>
                  <a:pt x="404" y="137"/>
                  <a:pt x="409" y="124"/>
                  <a:pt x="408" y="115"/>
                </a:cubicBezTo>
                <a:cubicBezTo>
                  <a:pt x="409" y="108"/>
                  <a:pt x="406" y="99"/>
                  <a:pt x="403" y="94"/>
                </a:cubicBezTo>
                <a:lnTo>
                  <a:pt x="386" y="74"/>
                </a:lnTo>
                <a:cubicBezTo>
                  <a:pt x="379" y="65"/>
                  <a:pt x="367" y="61"/>
                  <a:pt x="359" y="61"/>
                </a:cubicBezTo>
                <a:cubicBezTo>
                  <a:pt x="351" y="61"/>
                  <a:pt x="342" y="65"/>
                  <a:pt x="336" y="68"/>
                </a:cubicBezTo>
                <a:lnTo>
                  <a:pt x="111" y="247"/>
                </a:lnTo>
                <a:lnTo>
                  <a:pt x="170" y="321"/>
                </a:lnTo>
                <a:lnTo>
                  <a:pt x="396" y="144"/>
                </a:lnTo>
                <a:close/>
                <a:moveTo>
                  <a:pt x="93" y="345"/>
                </a:moveTo>
                <a:cubicBezTo>
                  <a:pt x="97" y="341"/>
                  <a:pt x="99" y="334"/>
                  <a:pt x="99" y="331"/>
                </a:cubicBezTo>
                <a:cubicBezTo>
                  <a:pt x="99" y="328"/>
                  <a:pt x="97" y="322"/>
                  <a:pt x="96" y="321"/>
                </a:cubicBezTo>
                <a:cubicBezTo>
                  <a:pt x="96" y="314"/>
                  <a:pt x="97" y="306"/>
                  <a:pt x="100" y="304"/>
                </a:cubicBezTo>
                <a:cubicBezTo>
                  <a:pt x="101" y="300"/>
                  <a:pt x="106" y="299"/>
                  <a:pt x="108" y="299"/>
                </a:cubicBezTo>
                <a:cubicBezTo>
                  <a:pt x="111" y="298"/>
                  <a:pt x="116" y="300"/>
                  <a:pt x="117" y="301"/>
                </a:cubicBezTo>
                <a:lnTo>
                  <a:pt x="150" y="338"/>
                </a:lnTo>
                <a:lnTo>
                  <a:pt x="164" y="324"/>
                </a:lnTo>
                <a:lnTo>
                  <a:pt x="107" y="251"/>
                </a:lnTo>
                <a:lnTo>
                  <a:pt x="90" y="264"/>
                </a:lnTo>
                <a:lnTo>
                  <a:pt x="110" y="291"/>
                </a:lnTo>
                <a:cubicBezTo>
                  <a:pt x="103" y="290"/>
                  <a:pt x="95" y="292"/>
                  <a:pt x="93" y="298"/>
                </a:cubicBezTo>
                <a:cubicBezTo>
                  <a:pt x="89" y="303"/>
                  <a:pt x="89" y="309"/>
                  <a:pt x="89" y="311"/>
                </a:cubicBezTo>
                <a:cubicBezTo>
                  <a:pt x="89" y="313"/>
                  <a:pt x="89" y="316"/>
                  <a:pt x="89" y="317"/>
                </a:cubicBezTo>
                <a:lnTo>
                  <a:pt x="90" y="318"/>
                </a:lnTo>
                <a:lnTo>
                  <a:pt x="90" y="318"/>
                </a:lnTo>
                <a:lnTo>
                  <a:pt x="90" y="319"/>
                </a:lnTo>
                <a:lnTo>
                  <a:pt x="90" y="320"/>
                </a:lnTo>
                <a:lnTo>
                  <a:pt x="90" y="321"/>
                </a:lnTo>
                <a:cubicBezTo>
                  <a:pt x="90" y="331"/>
                  <a:pt x="89" y="336"/>
                  <a:pt x="86" y="341"/>
                </a:cubicBezTo>
                <a:cubicBezTo>
                  <a:pt x="80" y="348"/>
                  <a:pt x="54" y="351"/>
                  <a:pt x="49" y="351"/>
                </a:cubicBezTo>
                <a:lnTo>
                  <a:pt x="49" y="358"/>
                </a:lnTo>
                <a:cubicBezTo>
                  <a:pt x="52" y="359"/>
                  <a:pt x="85" y="357"/>
                  <a:pt x="93" y="345"/>
                </a:cubicBezTo>
                <a:close/>
                <a:moveTo>
                  <a:pt x="96" y="705"/>
                </a:moveTo>
                <a:cubicBezTo>
                  <a:pt x="89" y="712"/>
                  <a:pt x="90" y="720"/>
                  <a:pt x="90" y="725"/>
                </a:cubicBezTo>
                <a:cubicBezTo>
                  <a:pt x="90" y="732"/>
                  <a:pt x="88" y="740"/>
                  <a:pt x="83" y="742"/>
                </a:cubicBezTo>
                <a:cubicBezTo>
                  <a:pt x="80" y="746"/>
                  <a:pt x="71" y="746"/>
                  <a:pt x="66" y="746"/>
                </a:cubicBezTo>
                <a:cubicBezTo>
                  <a:pt x="62" y="746"/>
                  <a:pt x="57" y="746"/>
                  <a:pt x="55" y="746"/>
                </a:cubicBezTo>
                <a:cubicBezTo>
                  <a:pt x="53" y="746"/>
                  <a:pt x="50" y="745"/>
                  <a:pt x="49" y="745"/>
                </a:cubicBezTo>
                <a:lnTo>
                  <a:pt x="49" y="752"/>
                </a:lnTo>
                <a:cubicBezTo>
                  <a:pt x="50" y="752"/>
                  <a:pt x="53" y="753"/>
                  <a:pt x="54" y="753"/>
                </a:cubicBezTo>
                <a:cubicBezTo>
                  <a:pt x="57" y="753"/>
                  <a:pt x="66" y="754"/>
                  <a:pt x="70" y="754"/>
                </a:cubicBezTo>
                <a:cubicBezTo>
                  <a:pt x="90" y="758"/>
                  <a:pt x="99" y="736"/>
                  <a:pt x="96" y="725"/>
                </a:cubicBezTo>
                <a:cubicBezTo>
                  <a:pt x="94" y="720"/>
                  <a:pt x="101" y="707"/>
                  <a:pt x="108" y="708"/>
                </a:cubicBezTo>
                <a:cubicBezTo>
                  <a:pt x="112" y="708"/>
                  <a:pt x="116" y="711"/>
                  <a:pt x="117" y="712"/>
                </a:cubicBezTo>
                <a:lnTo>
                  <a:pt x="140" y="749"/>
                </a:lnTo>
                <a:lnTo>
                  <a:pt x="153" y="739"/>
                </a:lnTo>
                <a:lnTo>
                  <a:pt x="113" y="665"/>
                </a:lnTo>
                <a:lnTo>
                  <a:pt x="100" y="675"/>
                </a:lnTo>
                <a:lnTo>
                  <a:pt x="113" y="702"/>
                </a:lnTo>
                <a:cubicBezTo>
                  <a:pt x="111" y="701"/>
                  <a:pt x="107" y="700"/>
                  <a:pt x="107" y="700"/>
                </a:cubicBezTo>
                <a:cubicBezTo>
                  <a:pt x="102" y="700"/>
                  <a:pt x="97" y="704"/>
                  <a:pt x="96" y="705"/>
                </a:cubicBezTo>
                <a:close/>
                <a:moveTo>
                  <a:pt x="60" y="508"/>
                </a:moveTo>
                <a:lnTo>
                  <a:pt x="60" y="518"/>
                </a:lnTo>
                <a:cubicBezTo>
                  <a:pt x="63" y="519"/>
                  <a:pt x="95" y="514"/>
                  <a:pt x="103" y="502"/>
                </a:cubicBezTo>
                <a:cubicBezTo>
                  <a:pt x="105" y="497"/>
                  <a:pt x="106" y="491"/>
                  <a:pt x="106" y="489"/>
                </a:cubicBezTo>
                <a:lnTo>
                  <a:pt x="106" y="488"/>
                </a:lnTo>
                <a:cubicBezTo>
                  <a:pt x="106" y="485"/>
                  <a:pt x="104" y="480"/>
                  <a:pt x="103" y="478"/>
                </a:cubicBezTo>
                <a:cubicBezTo>
                  <a:pt x="103" y="472"/>
                  <a:pt x="104" y="463"/>
                  <a:pt x="107" y="458"/>
                </a:cubicBezTo>
                <a:lnTo>
                  <a:pt x="107" y="457"/>
                </a:lnTo>
                <a:lnTo>
                  <a:pt x="107" y="456"/>
                </a:lnTo>
                <a:lnTo>
                  <a:pt x="108" y="455"/>
                </a:lnTo>
                <a:lnTo>
                  <a:pt x="108" y="454"/>
                </a:lnTo>
                <a:lnTo>
                  <a:pt x="109" y="453"/>
                </a:lnTo>
                <a:lnTo>
                  <a:pt x="110" y="453"/>
                </a:lnTo>
                <a:lnTo>
                  <a:pt x="111" y="453"/>
                </a:lnTo>
                <a:lnTo>
                  <a:pt x="113" y="452"/>
                </a:lnTo>
                <a:lnTo>
                  <a:pt x="114" y="452"/>
                </a:lnTo>
                <a:cubicBezTo>
                  <a:pt x="117" y="452"/>
                  <a:pt x="123" y="454"/>
                  <a:pt x="123" y="454"/>
                </a:cubicBezTo>
                <a:lnTo>
                  <a:pt x="157" y="488"/>
                </a:lnTo>
                <a:lnTo>
                  <a:pt x="170" y="475"/>
                </a:lnTo>
                <a:lnTo>
                  <a:pt x="107" y="404"/>
                </a:lnTo>
                <a:lnTo>
                  <a:pt x="93" y="418"/>
                </a:lnTo>
                <a:lnTo>
                  <a:pt x="113" y="444"/>
                </a:lnTo>
                <a:cubicBezTo>
                  <a:pt x="107" y="444"/>
                  <a:pt x="98" y="450"/>
                  <a:pt x="97" y="454"/>
                </a:cubicBezTo>
                <a:cubicBezTo>
                  <a:pt x="95" y="459"/>
                  <a:pt x="94" y="465"/>
                  <a:pt x="94" y="467"/>
                </a:cubicBezTo>
                <a:lnTo>
                  <a:pt x="94" y="468"/>
                </a:lnTo>
                <a:cubicBezTo>
                  <a:pt x="94" y="472"/>
                  <a:pt x="96" y="476"/>
                  <a:pt x="97" y="478"/>
                </a:cubicBezTo>
                <a:lnTo>
                  <a:pt x="97" y="479"/>
                </a:lnTo>
                <a:lnTo>
                  <a:pt x="97" y="481"/>
                </a:lnTo>
                <a:lnTo>
                  <a:pt x="97" y="482"/>
                </a:lnTo>
                <a:lnTo>
                  <a:pt x="97" y="483"/>
                </a:lnTo>
                <a:lnTo>
                  <a:pt x="97" y="484"/>
                </a:lnTo>
                <a:lnTo>
                  <a:pt x="97" y="485"/>
                </a:lnTo>
                <a:lnTo>
                  <a:pt x="97" y="487"/>
                </a:lnTo>
                <a:lnTo>
                  <a:pt x="97" y="488"/>
                </a:lnTo>
                <a:lnTo>
                  <a:pt x="97" y="489"/>
                </a:lnTo>
                <a:lnTo>
                  <a:pt x="97" y="490"/>
                </a:lnTo>
                <a:lnTo>
                  <a:pt x="97" y="491"/>
                </a:lnTo>
                <a:lnTo>
                  <a:pt x="97" y="492"/>
                </a:lnTo>
                <a:lnTo>
                  <a:pt x="96" y="493"/>
                </a:lnTo>
                <a:lnTo>
                  <a:pt x="95" y="493"/>
                </a:lnTo>
                <a:lnTo>
                  <a:pt x="94" y="494"/>
                </a:lnTo>
                <a:lnTo>
                  <a:pt x="93" y="495"/>
                </a:lnTo>
                <a:lnTo>
                  <a:pt x="93" y="496"/>
                </a:lnTo>
                <a:cubicBezTo>
                  <a:pt x="85" y="505"/>
                  <a:pt x="64" y="508"/>
                  <a:pt x="60" y="508"/>
                </a:cubicBezTo>
                <a:close/>
                <a:moveTo>
                  <a:pt x="384" y="430"/>
                </a:moveTo>
                <a:cubicBezTo>
                  <a:pt x="348" y="366"/>
                  <a:pt x="359" y="403"/>
                  <a:pt x="340" y="389"/>
                </a:cubicBezTo>
                <a:cubicBezTo>
                  <a:pt x="335" y="389"/>
                  <a:pt x="327" y="391"/>
                  <a:pt x="324" y="394"/>
                </a:cubicBezTo>
                <a:lnTo>
                  <a:pt x="77" y="544"/>
                </a:lnTo>
                <a:lnTo>
                  <a:pt x="127" y="624"/>
                </a:lnTo>
                <a:lnTo>
                  <a:pt x="374" y="477"/>
                </a:lnTo>
                <a:cubicBezTo>
                  <a:pt x="384" y="471"/>
                  <a:pt x="390" y="457"/>
                  <a:pt x="389" y="449"/>
                </a:cubicBezTo>
                <a:cubicBezTo>
                  <a:pt x="390" y="442"/>
                  <a:pt x="387" y="434"/>
                  <a:pt x="384" y="430"/>
                </a:cubicBezTo>
                <a:close/>
                <a:moveTo>
                  <a:pt x="46" y="638"/>
                </a:moveTo>
                <a:cubicBezTo>
                  <a:pt x="54" y="631"/>
                  <a:pt x="53" y="622"/>
                  <a:pt x="53" y="617"/>
                </a:cubicBezTo>
                <a:cubicBezTo>
                  <a:pt x="53" y="611"/>
                  <a:pt x="54" y="602"/>
                  <a:pt x="56" y="598"/>
                </a:cubicBezTo>
                <a:cubicBezTo>
                  <a:pt x="59" y="594"/>
                  <a:pt x="64" y="594"/>
                  <a:pt x="65" y="594"/>
                </a:cubicBezTo>
                <a:cubicBezTo>
                  <a:pt x="68" y="594"/>
                  <a:pt x="74" y="597"/>
                  <a:pt x="76" y="598"/>
                </a:cubicBezTo>
                <a:lnTo>
                  <a:pt x="103" y="638"/>
                </a:lnTo>
                <a:lnTo>
                  <a:pt x="119" y="628"/>
                </a:lnTo>
                <a:lnTo>
                  <a:pt x="70" y="547"/>
                </a:lnTo>
                <a:lnTo>
                  <a:pt x="53" y="557"/>
                </a:lnTo>
                <a:lnTo>
                  <a:pt x="70" y="584"/>
                </a:lnTo>
                <a:cubicBezTo>
                  <a:pt x="53" y="585"/>
                  <a:pt x="39" y="604"/>
                  <a:pt x="43" y="618"/>
                </a:cubicBezTo>
                <a:cubicBezTo>
                  <a:pt x="43" y="624"/>
                  <a:pt x="42" y="630"/>
                  <a:pt x="40" y="635"/>
                </a:cubicBezTo>
                <a:cubicBezTo>
                  <a:pt x="36" y="639"/>
                  <a:pt x="24" y="640"/>
                  <a:pt x="17" y="640"/>
                </a:cubicBezTo>
                <a:cubicBezTo>
                  <a:pt x="11" y="640"/>
                  <a:pt x="5" y="639"/>
                  <a:pt x="3" y="638"/>
                </a:cubicBezTo>
                <a:lnTo>
                  <a:pt x="0" y="648"/>
                </a:lnTo>
                <a:cubicBezTo>
                  <a:pt x="0" y="648"/>
                  <a:pt x="2" y="648"/>
                  <a:pt x="2" y="648"/>
                </a:cubicBezTo>
                <a:cubicBezTo>
                  <a:pt x="4" y="648"/>
                  <a:pt x="9" y="648"/>
                  <a:pt x="11" y="648"/>
                </a:cubicBezTo>
                <a:cubicBezTo>
                  <a:pt x="22" y="649"/>
                  <a:pt x="40" y="646"/>
                  <a:pt x="46" y="638"/>
                </a:cubicBezTo>
                <a:close/>
                <a:moveTo>
                  <a:pt x="49" y="962"/>
                </a:moveTo>
                <a:cubicBezTo>
                  <a:pt x="55" y="964"/>
                  <a:pt x="102" y="957"/>
                  <a:pt x="99" y="934"/>
                </a:cubicBezTo>
                <a:cubicBezTo>
                  <a:pt x="99" y="931"/>
                  <a:pt x="97" y="926"/>
                  <a:pt x="96" y="925"/>
                </a:cubicBezTo>
                <a:cubicBezTo>
                  <a:pt x="96" y="918"/>
                  <a:pt x="97" y="909"/>
                  <a:pt x="100" y="904"/>
                </a:cubicBezTo>
                <a:lnTo>
                  <a:pt x="101" y="903"/>
                </a:lnTo>
                <a:lnTo>
                  <a:pt x="102" y="902"/>
                </a:lnTo>
                <a:lnTo>
                  <a:pt x="103" y="901"/>
                </a:lnTo>
                <a:lnTo>
                  <a:pt x="104" y="901"/>
                </a:lnTo>
                <a:lnTo>
                  <a:pt x="105" y="901"/>
                </a:lnTo>
                <a:lnTo>
                  <a:pt x="106" y="901"/>
                </a:lnTo>
                <a:lnTo>
                  <a:pt x="107" y="900"/>
                </a:lnTo>
                <a:lnTo>
                  <a:pt x="108" y="900"/>
                </a:lnTo>
                <a:lnTo>
                  <a:pt x="109" y="901"/>
                </a:lnTo>
                <a:lnTo>
                  <a:pt x="110" y="901"/>
                </a:lnTo>
                <a:lnTo>
                  <a:pt x="112" y="901"/>
                </a:lnTo>
                <a:lnTo>
                  <a:pt x="113" y="901"/>
                </a:lnTo>
                <a:lnTo>
                  <a:pt x="114" y="901"/>
                </a:lnTo>
                <a:lnTo>
                  <a:pt x="115" y="901"/>
                </a:lnTo>
                <a:lnTo>
                  <a:pt x="117" y="901"/>
                </a:lnTo>
                <a:lnTo>
                  <a:pt x="150" y="942"/>
                </a:lnTo>
                <a:lnTo>
                  <a:pt x="164" y="928"/>
                </a:lnTo>
                <a:lnTo>
                  <a:pt x="107" y="851"/>
                </a:lnTo>
                <a:lnTo>
                  <a:pt x="90" y="864"/>
                </a:lnTo>
                <a:lnTo>
                  <a:pt x="110" y="891"/>
                </a:lnTo>
                <a:cubicBezTo>
                  <a:pt x="103" y="891"/>
                  <a:pt x="95" y="897"/>
                  <a:pt x="93" y="901"/>
                </a:cubicBezTo>
                <a:cubicBezTo>
                  <a:pt x="89" y="905"/>
                  <a:pt x="89" y="911"/>
                  <a:pt x="89" y="914"/>
                </a:cubicBezTo>
                <a:cubicBezTo>
                  <a:pt x="89" y="916"/>
                  <a:pt x="89" y="920"/>
                  <a:pt x="89" y="920"/>
                </a:cubicBezTo>
                <a:lnTo>
                  <a:pt x="90" y="921"/>
                </a:lnTo>
                <a:lnTo>
                  <a:pt x="90" y="922"/>
                </a:lnTo>
                <a:lnTo>
                  <a:pt x="90" y="923"/>
                </a:lnTo>
                <a:lnTo>
                  <a:pt x="90" y="924"/>
                </a:lnTo>
                <a:lnTo>
                  <a:pt x="90" y="925"/>
                </a:lnTo>
                <a:cubicBezTo>
                  <a:pt x="90" y="932"/>
                  <a:pt x="89" y="940"/>
                  <a:pt x="86" y="942"/>
                </a:cubicBezTo>
                <a:cubicBezTo>
                  <a:pt x="80" y="952"/>
                  <a:pt x="54" y="952"/>
                  <a:pt x="49" y="952"/>
                </a:cubicBezTo>
                <a:lnTo>
                  <a:pt x="49" y="962"/>
                </a:lnTo>
                <a:close/>
                <a:moveTo>
                  <a:pt x="396" y="1176"/>
                </a:moveTo>
                <a:lnTo>
                  <a:pt x="382" y="1156"/>
                </a:lnTo>
                <a:lnTo>
                  <a:pt x="382" y="1154"/>
                </a:lnTo>
                <a:cubicBezTo>
                  <a:pt x="378" y="1144"/>
                  <a:pt x="365" y="1139"/>
                  <a:pt x="357" y="1139"/>
                </a:cubicBezTo>
                <a:cubicBezTo>
                  <a:pt x="352" y="1139"/>
                  <a:pt x="345" y="1141"/>
                  <a:pt x="342" y="1142"/>
                </a:cubicBezTo>
                <a:lnTo>
                  <a:pt x="119" y="1265"/>
                </a:lnTo>
                <a:lnTo>
                  <a:pt x="159" y="1339"/>
                </a:lnTo>
                <a:lnTo>
                  <a:pt x="382" y="1216"/>
                </a:lnTo>
                <a:cubicBezTo>
                  <a:pt x="392" y="1211"/>
                  <a:pt x="399" y="1197"/>
                  <a:pt x="398" y="1188"/>
                </a:cubicBezTo>
                <a:cubicBezTo>
                  <a:pt x="399" y="1184"/>
                  <a:pt x="397" y="1178"/>
                  <a:pt x="396" y="1176"/>
                </a:cubicBezTo>
                <a:close/>
                <a:moveTo>
                  <a:pt x="100" y="1275"/>
                </a:moveTo>
                <a:lnTo>
                  <a:pt x="113" y="1302"/>
                </a:lnTo>
                <a:cubicBezTo>
                  <a:pt x="106" y="1302"/>
                  <a:pt x="98" y="1304"/>
                  <a:pt x="96" y="1309"/>
                </a:cubicBezTo>
                <a:cubicBezTo>
                  <a:pt x="89" y="1315"/>
                  <a:pt x="90" y="1324"/>
                  <a:pt x="90" y="1329"/>
                </a:cubicBezTo>
                <a:cubicBezTo>
                  <a:pt x="91" y="1336"/>
                  <a:pt x="88" y="1340"/>
                  <a:pt x="83" y="1342"/>
                </a:cubicBezTo>
                <a:cubicBezTo>
                  <a:pt x="80" y="1347"/>
                  <a:pt x="68" y="1348"/>
                  <a:pt x="63" y="1348"/>
                </a:cubicBezTo>
                <a:cubicBezTo>
                  <a:pt x="57" y="1348"/>
                  <a:pt x="51" y="1347"/>
                  <a:pt x="49" y="1346"/>
                </a:cubicBezTo>
                <a:lnTo>
                  <a:pt x="49" y="1356"/>
                </a:lnTo>
                <a:cubicBezTo>
                  <a:pt x="50" y="1356"/>
                  <a:pt x="52" y="1356"/>
                  <a:pt x="52" y="1356"/>
                </a:cubicBezTo>
                <a:cubicBezTo>
                  <a:pt x="54" y="1356"/>
                  <a:pt x="60" y="1356"/>
                  <a:pt x="62" y="1356"/>
                </a:cubicBezTo>
                <a:cubicBezTo>
                  <a:pt x="82" y="1360"/>
                  <a:pt x="101" y="1343"/>
                  <a:pt x="96" y="1328"/>
                </a:cubicBezTo>
                <a:cubicBezTo>
                  <a:pt x="96" y="1322"/>
                  <a:pt x="97" y="1317"/>
                  <a:pt x="100" y="1312"/>
                </a:cubicBezTo>
                <a:cubicBezTo>
                  <a:pt x="103" y="1310"/>
                  <a:pt x="108" y="1310"/>
                  <a:pt x="109" y="1310"/>
                </a:cubicBezTo>
                <a:cubicBezTo>
                  <a:pt x="112" y="1310"/>
                  <a:pt x="116" y="1311"/>
                  <a:pt x="117" y="1312"/>
                </a:cubicBezTo>
                <a:lnTo>
                  <a:pt x="140" y="1349"/>
                </a:lnTo>
                <a:lnTo>
                  <a:pt x="153" y="1342"/>
                </a:lnTo>
                <a:lnTo>
                  <a:pt x="113" y="1269"/>
                </a:lnTo>
                <a:lnTo>
                  <a:pt x="100" y="1275"/>
                </a:lnTo>
                <a:close/>
                <a:moveTo>
                  <a:pt x="392" y="831"/>
                </a:moveTo>
                <a:cubicBezTo>
                  <a:pt x="341" y="778"/>
                  <a:pt x="367" y="812"/>
                  <a:pt x="346" y="800"/>
                </a:cubicBezTo>
                <a:cubicBezTo>
                  <a:pt x="339" y="799"/>
                  <a:pt x="330" y="803"/>
                  <a:pt x="326" y="808"/>
                </a:cubicBezTo>
                <a:lnTo>
                  <a:pt x="113" y="1002"/>
                </a:lnTo>
                <a:lnTo>
                  <a:pt x="176" y="1073"/>
                </a:lnTo>
                <a:lnTo>
                  <a:pt x="389" y="878"/>
                </a:lnTo>
                <a:cubicBezTo>
                  <a:pt x="396" y="871"/>
                  <a:pt x="400" y="860"/>
                  <a:pt x="399" y="853"/>
                </a:cubicBezTo>
                <a:cubicBezTo>
                  <a:pt x="400" y="845"/>
                  <a:pt x="396" y="836"/>
                  <a:pt x="392" y="831"/>
                </a:cubicBezTo>
                <a:close/>
                <a:moveTo>
                  <a:pt x="103" y="1102"/>
                </a:moveTo>
                <a:cubicBezTo>
                  <a:pt x="105" y="1099"/>
                  <a:pt x="106" y="1093"/>
                  <a:pt x="106" y="1091"/>
                </a:cubicBezTo>
                <a:lnTo>
                  <a:pt x="106" y="1090"/>
                </a:lnTo>
                <a:cubicBezTo>
                  <a:pt x="106" y="1086"/>
                  <a:pt x="104" y="1080"/>
                  <a:pt x="103" y="1078"/>
                </a:cubicBezTo>
                <a:cubicBezTo>
                  <a:pt x="103" y="1072"/>
                  <a:pt x="104" y="1063"/>
                  <a:pt x="107" y="1062"/>
                </a:cubicBezTo>
                <a:lnTo>
                  <a:pt x="107" y="1060"/>
                </a:lnTo>
                <a:lnTo>
                  <a:pt x="107" y="1059"/>
                </a:lnTo>
                <a:lnTo>
                  <a:pt x="108" y="1058"/>
                </a:lnTo>
                <a:lnTo>
                  <a:pt x="108" y="1058"/>
                </a:lnTo>
                <a:cubicBezTo>
                  <a:pt x="111" y="1055"/>
                  <a:pt x="121" y="1055"/>
                  <a:pt x="123" y="1055"/>
                </a:cubicBezTo>
                <a:lnTo>
                  <a:pt x="157" y="1092"/>
                </a:lnTo>
                <a:lnTo>
                  <a:pt x="170" y="1078"/>
                </a:lnTo>
                <a:lnTo>
                  <a:pt x="107" y="1008"/>
                </a:lnTo>
                <a:lnTo>
                  <a:pt x="93" y="1021"/>
                </a:lnTo>
                <a:lnTo>
                  <a:pt x="113" y="1045"/>
                </a:lnTo>
                <a:cubicBezTo>
                  <a:pt x="107" y="1044"/>
                  <a:pt x="98" y="1050"/>
                  <a:pt x="97" y="1055"/>
                </a:cubicBezTo>
                <a:cubicBezTo>
                  <a:pt x="95" y="1060"/>
                  <a:pt x="94" y="1065"/>
                  <a:pt x="94" y="1068"/>
                </a:cubicBezTo>
                <a:lnTo>
                  <a:pt x="94" y="1069"/>
                </a:lnTo>
                <a:cubicBezTo>
                  <a:pt x="94" y="1073"/>
                  <a:pt x="96" y="1079"/>
                  <a:pt x="97" y="1082"/>
                </a:cubicBezTo>
                <a:lnTo>
                  <a:pt x="97" y="1083"/>
                </a:lnTo>
                <a:lnTo>
                  <a:pt x="97" y="1084"/>
                </a:lnTo>
                <a:lnTo>
                  <a:pt x="97" y="1085"/>
                </a:lnTo>
                <a:lnTo>
                  <a:pt x="97" y="1086"/>
                </a:lnTo>
                <a:lnTo>
                  <a:pt x="97" y="1087"/>
                </a:lnTo>
                <a:lnTo>
                  <a:pt x="97" y="1088"/>
                </a:lnTo>
                <a:lnTo>
                  <a:pt x="97" y="1089"/>
                </a:lnTo>
                <a:lnTo>
                  <a:pt x="97" y="1090"/>
                </a:lnTo>
                <a:cubicBezTo>
                  <a:pt x="96" y="1103"/>
                  <a:pt x="79" y="1105"/>
                  <a:pt x="69" y="1109"/>
                </a:cubicBezTo>
                <a:cubicBezTo>
                  <a:pt x="65" y="1110"/>
                  <a:pt x="61" y="1111"/>
                  <a:pt x="60" y="1112"/>
                </a:cubicBezTo>
                <a:lnTo>
                  <a:pt x="60" y="1119"/>
                </a:lnTo>
                <a:cubicBezTo>
                  <a:pt x="63" y="1119"/>
                  <a:pt x="95" y="1117"/>
                  <a:pt x="103" y="1102"/>
                </a:cubicBezTo>
                <a:close/>
                <a:moveTo>
                  <a:pt x="374" y="1079"/>
                </a:moveTo>
                <a:cubicBezTo>
                  <a:pt x="384" y="1074"/>
                  <a:pt x="390" y="1061"/>
                  <a:pt x="389" y="1052"/>
                </a:cubicBezTo>
                <a:cubicBezTo>
                  <a:pt x="390" y="1046"/>
                  <a:pt x="387" y="1037"/>
                  <a:pt x="384" y="1032"/>
                </a:cubicBezTo>
                <a:cubicBezTo>
                  <a:pt x="348" y="969"/>
                  <a:pt x="361" y="1008"/>
                  <a:pt x="344" y="993"/>
                </a:cubicBezTo>
                <a:cubicBezTo>
                  <a:pt x="337" y="993"/>
                  <a:pt x="328" y="996"/>
                  <a:pt x="324" y="999"/>
                </a:cubicBezTo>
                <a:lnTo>
                  <a:pt x="77" y="1146"/>
                </a:lnTo>
                <a:lnTo>
                  <a:pt x="127" y="1230"/>
                </a:lnTo>
                <a:lnTo>
                  <a:pt x="374" y="1079"/>
                </a:lnTo>
                <a:close/>
                <a:moveTo>
                  <a:pt x="56" y="1202"/>
                </a:moveTo>
                <a:cubicBezTo>
                  <a:pt x="60" y="1198"/>
                  <a:pt x="66" y="1197"/>
                  <a:pt x="68" y="1197"/>
                </a:cubicBezTo>
                <a:cubicBezTo>
                  <a:pt x="71" y="1197"/>
                  <a:pt x="75" y="1198"/>
                  <a:pt x="76" y="1199"/>
                </a:cubicBezTo>
                <a:lnTo>
                  <a:pt x="103" y="1242"/>
                </a:lnTo>
                <a:lnTo>
                  <a:pt x="119" y="1232"/>
                </a:lnTo>
                <a:lnTo>
                  <a:pt x="70" y="1149"/>
                </a:lnTo>
                <a:lnTo>
                  <a:pt x="53" y="1159"/>
                </a:lnTo>
                <a:lnTo>
                  <a:pt x="70" y="1189"/>
                </a:lnTo>
                <a:cubicBezTo>
                  <a:pt x="53" y="1184"/>
                  <a:pt x="39" y="1208"/>
                  <a:pt x="43" y="1219"/>
                </a:cubicBezTo>
                <a:cubicBezTo>
                  <a:pt x="50" y="1245"/>
                  <a:pt x="13" y="1241"/>
                  <a:pt x="3" y="1242"/>
                </a:cubicBezTo>
                <a:lnTo>
                  <a:pt x="0" y="1248"/>
                </a:lnTo>
                <a:cubicBezTo>
                  <a:pt x="1" y="1250"/>
                  <a:pt x="10" y="1252"/>
                  <a:pt x="16" y="1251"/>
                </a:cubicBezTo>
                <a:cubicBezTo>
                  <a:pt x="39" y="1255"/>
                  <a:pt x="58" y="1234"/>
                  <a:pt x="53" y="1219"/>
                </a:cubicBezTo>
                <a:cubicBezTo>
                  <a:pt x="53" y="1212"/>
                  <a:pt x="54" y="1204"/>
                  <a:pt x="56" y="1202"/>
                </a:cubicBezTo>
                <a:close/>
                <a:moveTo>
                  <a:pt x="817" y="554"/>
                </a:moveTo>
                <a:cubicBezTo>
                  <a:pt x="810" y="555"/>
                  <a:pt x="784" y="550"/>
                  <a:pt x="780" y="544"/>
                </a:cubicBezTo>
                <a:cubicBezTo>
                  <a:pt x="776" y="538"/>
                  <a:pt x="776" y="532"/>
                  <a:pt x="776" y="525"/>
                </a:cubicBezTo>
                <a:cubicBezTo>
                  <a:pt x="778" y="522"/>
                  <a:pt x="779" y="517"/>
                  <a:pt x="779" y="515"/>
                </a:cubicBezTo>
                <a:lnTo>
                  <a:pt x="779" y="514"/>
                </a:lnTo>
                <a:cubicBezTo>
                  <a:pt x="779" y="511"/>
                  <a:pt x="777" y="504"/>
                  <a:pt x="776" y="502"/>
                </a:cubicBezTo>
                <a:cubicBezTo>
                  <a:pt x="770" y="495"/>
                  <a:pt x="761" y="491"/>
                  <a:pt x="756" y="492"/>
                </a:cubicBezTo>
                <a:lnTo>
                  <a:pt x="776" y="468"/>
                </a:lnTo>
                <a:lnTo>
                  <a:pt x="759" y="455"/>
                </a:lnTo>
                <a:lnTo>
                  <a:pt x="702" y="528"/>
                </a:lnTo>
                <a:lnTo>
                  <a:pt x="719" y="541"/>
                </a:lnTo>
                <a:cubicBezTo>
                  <a:pt x="790" y="456"/>
                  <a:pt x="736" y="528"/>
                  <a:pt x="758" y="503"/>
                </a:cubicBezTo>
                <a:cubicBezTo>
                  <a:pt x="761" y="502"/>
                  <a:pt x="766" y="506"/>
                  <a:pt x="766" y="508"/>
                </a:cubicBezTo>
                <a:cubicBezTo>
                  <a:pt x="770" y="511"/>
                  <a:pt x="770" y="520"/>
                  <a:pt x="770" y="525"/>
                </a:cubicBezTo>
                <a:cubicBezTo>
                  <a:pt x="768" y="527"/>
                  <a:pt x="767" y="533"/>
                  <a:pt x="767" y="535"/>
                </a:cubicBezTo>
                <a:cubicBezTo>
                  <a:pt x="767" y="539"/>
                  <a:pt x="770" y="546"/>
                  <a:pt x="773" y="548"/>
                </a:cubicBezTo>
                <a:cubicBezTo>
                  <a:pt x="783" y="561"/>
                  <a:pt x="815" y="561"/>
                  <a:pt x="817" y="561"/>
                </a:cubicBezTo>
                <a:lnTo>
                  <a:pt x="817" y="554"/>
                </a:lnTo>
                <a:close/>
                <a:moveTo>
                  <a:pt x="524" y="745"/>
                </a:moveTo>
                <a:cubicBezTo>
                  <a:pt x="520" y="741"/>
                  <a:pt x="512" y="740"/>
                  <a:pt x="509" y="740"/>
                </a:cubicBezTo>
                <a:cubicBezTo>
                  <a:pt x="499" y="739"/>
                  <a:pt x="487" y="748"/>
                  <a:pt x="484" y="755"/>
                </a:cubicBezTo>
                <a:cubicBezTo>
                  <a:pt x="451" y="803"/>
                  <a:pt x="476" y="773"/>
                  <a:pt x="468" y="788"/>
                </a:cubicBezTo>
                <a:cubicBezTo>
                  <a:pt x="467" y="800"/>
                  <a:pt x="476" y="812"/>
                  <a:pt x="484" y="818"/>
                </a:cubicBezTo>
                <a:lnTo>
                  <a:pt x="707" y="938"/>
                </a:lnTo>
                <a:lnTo>
                  <a:pt x="747" y="865"/>
                </a:lnTo>
                <a:lnTo>
                  <a:pt x="524" y="745"/>
                </a:lnTo>
                <a:close/>
                <a:moveTo>
                  <a:pt x="783" y="945"/>
                </a:moveTo>
                <a:cubicBezTo>
                  <a:pt x="775" y="942"/>
                  <a:pt x="776" y="931"/>
                  <a:pt x="776" y="927"/>
                </a:cubicBezTo>
                <a:cubicBezTo>
                  <a:pt x="777" y="921"/>
                  <a:pt x="775" y="913"/>
                  <a:pt x="773" y="908"/>
                </a:cubicBezTo>
                <a:cubicBezTo>
                  <a:pt x="768" y="906"/>
                  <a:pt x="762" y="903"/>
                  <a:pt x="759" y="903"/>
                </a:cubicBezTo>
                <a:cubicBezTo>
                  <a:pt x="757" y="903"/>
                  <a:pt x="753" y="904"/>
                  <a:pt x="753" y="905"/>
                </a:cubicBezTo>
                <a:lnTo>
                  <a:pt x="770" y="878"/>
                </a:lnTo>
                <a:lnTo>
                  <a:pt x="753" y="868"/>
                </a:lnTo>
                <a:lnTo>
                  <a:pt x="713" y="942"/>
                </a:lnTo>
                <a:lnTo>
                  <a:pt x="726" y="952"/>
                </a:lnTo>
                <a:cubicBezTo>
                  <a:pt x="780" y="865"/>
                  <a:pt x="741" y="936"/>
                  <a:pt x="759" y="911"/>
                </a:cubicBezTo>
                <a:lnTo>
                  <a:pt x="760" y="911"/>
                </a:lnTo>
                <a:lnTo>
                  <a:pt x="762" y="911"/>
                </a:lnTo>
                <a:lnTo>
                  <a:pt x="763" y="912"/>
                </a:lnTo>
                <a:lnTo>
                  <a:pt x="764" y="912"/>
                </a:lnTo>
                <a:lnTo>
                  <a:pt x="765" y="913"/>
                </a:lnTo>
                <a:lnTo>
                  <a:pt x="766" y="914"/>
                </a:lnTo>
                <a:lnTo>
                  <a:pt x="766" y="915"/>
                </a:lnTo>
                <a:cubicBezTo>
                  <a:pt x="770" y="919"/>
                  <a:pt x="770" y="927"/>
                  <a:pt x="770" y="929"/>
                </a:cubicBezTo>
                <a:cubicBezTo>
                  <a:pt x="769" y="936"/>
                  <a:pt x="771" y="947"/>
                  <a:pt x="776" y="948"/>
                </a:cubicBezTo>
                <a:cubicBezTo>
                  <a:pt x="783" y="956"/>
                  <a:pt x="795" y="957"/>
                  <a:pt x="801" y="957"/>
                </a:cubicBezTo>
                <a:cubicBezTo>
                  <a:pt x="806" y="957"/>
                  <a:pt x="812" y="956"/>
                  <a:pt x="814" y="955"/>
                </a:cubicBezTo>
                <a:cubicBezTo>
                  <a:pt x="815" y="955"/>
                  <a:pt x="817" y="955"/>
                  <a:pt x="817" y="955"/>
                </a:cubicBezTo>
                <a:lnTo>
                  <a:pt x="817" y="948"/>
                </a:lnTo>
                <a:cubicBezTo>
                  <a:pt x="815" y="948"/>
                  <a:pt x="811" y="949"/>
                  <a:pt x="810" y="949"/>
                </a:cubicBezTo>
                <a:cubicBezTo>
                  <a:pt x="807" y="949"/>
                  <a:pt x="801" y="949"/>
                  <a:pt x="800" y="949"/>
                </a:cubicBezTo>
                <a:cubicBezTo>
                  <a:pt x="793" y="950"/>
                  <a:pt x="785" y="948"/>
                  <a:pt x="783" y="945"/>
                </a:cubicBezTo>
                <a:close/>
                <a:moveTo>
                  <a:pt x="806" y="711"/>
                </a:moveTo>
                <a:cubicBezTo>
                  <a:pt x="800" y="712"/>
                  <a:pt x="778" y="707"/>
                  <a:pt x="773" y="698"/>
                </a:cubicBezTo>
                <a:cubicBezTo>
                  <a:pt x="769" y="695"/>
                  <a:pt x="769" y="686"/>
                  <a:pt x="769" y="682"/>
                </a:cubicBezTo>
                <a:cubicBezTo>
                  <a:pt x="771" y="679"/>
                  <a:pt x="772" y="674"/>
                  <a:pt x="772" y="672"/>
                </a:cubicBezTo>
                <a:lnTo>
                  <a:pt x="772" y="671"/>
                </a:lnTo>
                <a:cubicBezTo>
                  <a:pt x="772" y="667"/>
                  <a:pt x="770" y="661"/>
                  <a:pt x="769" y="658"/>
                </a:cubicBezTo>
                <a:cubicBezTo>
                  <a:pt x="767" y="651"/>
                  <a:pt x="757" y="648"/>
                  <a:pt x="753" y="648"/>
                </a:cubicBezTo>
                <a:lnTo>
                  <a:pt x="773" y="622"/>
                </a:lnTo>
                <a:lnTo>
                  <a:pt x="759" y="609"/>
                </a:lnTo>
                <a:lnTo>
                  <a:pt x="696" y="678"/>
                </a:lnTo>
                <a:lnTo>
                  <a:pt x="709" y="692"/>
                </a:lnTo>
                <a:lnTo>
                  <a:pt x="743" y="655"/>
                </a:lnTo>
                <a:cubicBezTo>
                  <a:pt x="749" y="654"/>
                  <a:pt x="761" y="656"/>
                  <a:pt x="763" y="662"/>
                </a:cubicBezTo>
                <a:lnTo>
                  <a:pt x="763" y="678"/>
                </a:lnTo>
                <a:cubicBezTo>
                  <a:pt x="761" y="682"/>
                  <a:pt x="760" y="688"/>
                  <a:pt x="760" y="690"/>
                </a:cubicBezTo>
                <a:cubicBezTo>
                  <a:pt x="756" y="711"/>
                  <a:pt x="802" y="724"/>
                  <a:pt x="806" y="721"/>
                </a:cubicBezTo>
                <a:lnTo>
                  <a:pt x="806" y="711"/>
                </a:lnTo>
                <a:close/>
                <a:moveTo>
                  <a:pt x="544" y="598"/>
                </a:moveTo>
                <a:cubicBezTo>
                  <a:pt x="539" y="595"/>
                  <a:pt x="531" y="593"/>
                  <a:pt x="527" y="594"/>
                </a:cubicBezTo>
                <a:cubicBezTo>
                  <a:pt x="507" y="607"/>
                  <a:pt x="518" y="574"/>
                  <a:pt x="484" y="635"/>
                </a:cubicBezTo>
                <a:cubicBezTo>
                  <a:pt x="480" y="639"/>
                  <a:pt x="479" y="647"/>
                  <a:pt x="479" y="651"/>
                </a:cubicBezTo>
                <a:cubicBezTo>
                  <a:pt x="479" y="663"/>
                  <a:pt x="487" y="677"/>
                  <a:pt x="494" y="682"/>
                </a:cubicBezTo>
                <a:lnTo>
                  <a:pt x="739" y="829"/>
                </a:lnTo>
                <a:lnTo>
                  <a:pt x="789" y="749"/>
                </a:lnTo>
                <a:lnTo>
                  <a:pt x="544" y="598"/>
                </a:lnTo>
                <a:close/>
                <a:moveTo>
                  <a:pt x="863" y="841"/>
                </a:moveTo>
                <a:cubicBezTo>
                  <a:pt x="861" y="842"/>
                  <a:pt x="854" y="843"/>
                  <a:pt x="851" y="843"/>
                </a:cubicBezTo>
                <a:cubicBezTo>
                  <a:pt x="837" y="844"/>
                  <a:pt x="819" y="836"/>
                  <a:pt x="823" y="820"/>
                </a:cubicBezTo>
                <a:cubicBezTo>
                  <a:pt x="823" y="811"/>
                  <a:pt x="821" y="803"/>
                  <a:pt x="816" y="798"/>
                </a:cubicBezTo>
                <a:cubicBezTo>
                  <a:pt x="813" y="791"/>
                  <a:pt x="801" y="788"/>
                  <a:pt x="796" y="788"/>
                </a:cubicBezTo>
                <a:lnTo>
                  <a:pt x="813" y="762"/>
                </a:lnTo>
                <a:lnTo>
                  <a:pt x="796" y="752"/>
                </a:lnTo>
                <a:lnTo>
                  <a:pt x="747" y="831"/>
                </a:lnTo>
                <a:lnTo>
                  <a:pt x="767" y="841"/>
                </a:lnTo>
                <a:cubicBezTo>
                  <a:pt x="822" y="748"/>
                  <a:pt x="785" y="824"/>
                  <a:pt x="803" y="798"/>
                </a:cubicBezTo>
                <a:lnTo>
                  <a:pt x="804" y="798"/>
                </a:lnTo>
                <a:lnTo>
                  <a:pt x="805" y="798"/>
                </a:lnTo>
                <a:lnTo>
                  <a:pt x="806" y="798"/>
                </a:lnTo>
                <a:lnTo>
                  <a:pt x="807" y="799"/>
                </a:lnTo>
                <a:lnTo>
                  <a:pt x="808" y="799"/>
                </a:lnTo>
                <a:lnTo>
                  <a:pt x="808" y="800"/>
                </a:lnTo>
                <a:lnTo>
                  <a:pt x="809" y="801"/>
                </a:lnTo>
                <a:cubicBezTo>
                  <a:pt x="813" y="807"/>
                  <a:pt x="813" y="816"/>
                  <a:pt x="813" y="821"/>
                </a:cubicBezTo>
                <a:cubicBezTo>
                  <a:pt x="807" y="842"/>
                  <a:pt x="840" y="854"/>
                  <a:pt x="855" y="851"/>
                </a:cubicBezTo>
                <a:cubicBezTo>
                  <a:pt x="859" y="851"/>
                  <a:pt x="864" y="851"/>
                  <a:pt x="865" y="851"/>
                </a:cubicBezTo>
                <a:lnTo>
                  <a:pt x="865" y="851"/>
                </a:lnTo>
                <a:lnTo>
                  <a:pt x="865" y="851"/>
                </a:lnTo>
                <a:lnTo>
                  <a:pt x="866" y="851"/>
                </a:lnTo>
                <a:lnTo>
                  <a:pt x="866" y="851"/>
                </a:lnTo>
                <a:lnTo>
                  <a:pt x="863" y="841"/>
                </a:lnTo>
                <a:close/>
                <a:moveTo>
                  <a:pt x="530" y="875"/>
                </a:moveTo>
                <a:cubicBezTo>
                  <a:pt x="523" y="868"/>
                  <a:pt x="513" y="866"/>
                  <a:pt x="508" y="866"/>
                </a:cubicBezTo>
                <a:cubicBezTo>
                  <a:pt x="498" y="865"/>
                  <a:pt x="486" y="872"/>
                  <a:pt x="480" y="878"/>
                </a:cubicBezTo>
                <a:lnTo>
                  <a:pt x="463" y="901"/>
                </a:lnTo>
                <a:cubicBezTo>
                  <a:pt x="459" y="906"/>
                  <a:pt x="457" y="915"/>
                  <a:pt x="458" y="920"/>
                </a:cubicBezTo>
                <a:cubicBezTo>
                  <a:pt x="457" y="929"/>
                  <a:pt x="463" y="942"/>
                  <a:pt x="470" y="948"/>
                </a:cubicBezTo>
                <a:lnTo>
                  <a:pt x="697" y="1125"/>
                </a:lnTo>
                <a:lnTo>
                  <a:pt x="757" y="1052"/>
                </a:lnTo>
                <a:lnTo>
                  <a:pt x="530" y="875"/>
                </a:lnTo>
                <a:close/>
                <a:moveTo>
                  <a:pt x="776" y="1128"/>
                </a:moveTo>
                <a:cubicBezTo>
                  <a:pt x="778" y="1125"/>
                  <a:pt x="779" y="1119"/>
                  <a:pt x="779" y="1117"/>
                </a:cubicBezTo>
                <a:lnTo>
                  <a:pt x="779" y="1116"/>
                </a:lnTo>
                <a:cubicBezTo>
                  <a:pt x="779" y="1112"/>
                  <a:pt x="777" y="1107"/>
                  <a:pt x="776" y="1105"/>
                </a:cubicBezTo>
                <a:cubicBezTo>
                  <a:pt x="770" y="1098"/>
                  <a:pt x="761" y="1095"/>
                  <a:pt x="756" y="1095"/>
                </a:cubicBezTo>
                <a:lnTo>
                  <a:pt x="776" y="1069"/>
                </a:lnTo>
                <a:lnTo>
                  <a:pt x="759" y="1056"/>
                </a:lnTo>
                <a:lnTo>
                  <a:pt x="702" y="1132"/>
                </a:lnTo>
                <a:lnTo>
                  <a:pt x="719" y="1145"/>
                </a:lnTo>
                <a:cubicBezTo>
                  <a:pt x="790" y="1052"/>
                  <a:pt x="736" y="1131"/>
                  <a:pt x="758" y="1103"/>
                </a:cubicBezTo>
                <a:cubicBezTo>
                  <a:pt x="770" y="1105"/>
                  <a:pt x="770" y="1122"/>
                  <a:pt x="770" y="1128"/>
                </a:cubicBezTo>
                <a:cubicBezTo>
                  <a:pt x="768" y="1131"/>
                  <a:pt x="767" y="1136"/>
                  <a:pt x="767" y="1137"/>
                </a:cubicBezTo>
                <a:cubicBezTo>
                  <a:pt x="765" y="1163"/>
                  <a:pt x="813" y="1166"/>
                  <a:pt x="817" y="1165"/>
                </a:cubicBezTo>
                <a:lnTo>
                  <a:pt x="817" y="1155"/>
                </a:lnTo>
                <a:cubicBezTo>
                  <a:pt x="810" y="1155"/>
                  <a:pt x="784" y="1154"/>
                  <a:pt x="780" y="1145"/>
                </a:cubicBezTo>
                <a:cubicBezTo>
                  <a:pt x="776" y="1142"/>
                  <a:pt x="776" y="1133"/>
                  <a:pt x="776" y="1128"/>
                </a:cubicBezTo>
                <a:close/>
                <a:moveTo>
                  <a:pt x="480" y="221"/>
                </a:moveTo>
                <a:lnTo>
                  <a:pt x="703" y="344"/>
                </a:lnTo>
                <a:lnTo>
                  <a:pt x="743" y="271"/>
                </a:lnTo>
                <a:lnTo>
                  <a:pt x="520" y="148"/>
                </a:lnTo>
                <a:cubicBezTo>
                  <a:pt x="516" y="145"/>
                  <a:pt x="509" y="143"/>
                  <a:pt x="506" y="143"/>
                </a:cubicBezTo>
                <a:cubicBezTo>
                  <a:pt x="495" y="142"/>
                  <a:pt x="483" y="151"/>
                  <a:pt x="480" y="158"/>
                </a:cubicBezTo>
                <a:cubicBezTo>
                  <a:pt x="448" y="207"/>
                  <a:pt x="473" y="176"/>
                  <a:pt x="464" y="191"/>
                </a:cubicBezTo>
                <a:cubicBezTo>
                  <a:pt x="464" y="203"/>
                  <a:pt x="472" y="216"/>
                  <a:pt x="480" y="221"/>
                </a:cubicBezTo>
                <a:close/>
                <a:moveTo>
                  <a:pt x="723" y="355"/>
                </a:moveTo>
                <a:cubicBezTo>
                  <a:pt x="777" y="268"/>
                  <a:pt x="738" y="339"/>
                  <a:pt x="756" y="314"/>
                </a:cubicBezTo>
                <a:lnTo>
                  <a:pt x="757" y="314"/>
                </a:lnTo>
                <a:lnTo>
                  <a:pt x="758" y="314"/>
                </a:lnTo>
                <a:lnTo>
                  <a:pt x="759" y="315"/>
                </a:lnTo>
                <a:lnTo>
                  <a:pt x="760" y="315"/>
                </a:lnTo>
                <a:lnTo>
                  <a:pt x="761" y="316"/>
                </a:lnTo>
                <a:lnTo>
                  <a:pt x="762" y="317"/>
                </a:lnTo>
                <a:lnTo>
                  <a:pt x="763" y="318"/>
                </a:lnTo>
                <a:cubicBezTo>
                  <a:pt x="766" y="321"/>
                  <a:pt x="766" y="330"/>
                  <a:pt x="766" y="335"/>
                </a:cubicBezTo>
                <a:cubicBezTo>
                  <a:pt x="766" y="341"/>
                  <a:pt x="767" y="350"/>
                  <a:pt x="773" y="355"/>
                </a:cubicBezTo>
                <a:cubicBezTo>
                  <a:pt x="779" y="360"/>
                  <a:pt x="792" y="362"/>
                  <a:pt x="797" y="362"/>
                </a:cubicBezTo>
                <a:cubicBezTo>
                  <a:pt x="805" y="362"/>
                  <a:pt x="812" y="359"/>
                  <a:pt x="813" y="358"/>
                </a:cubicBezTo>
                <a:lnTo>
                  <a:pt x="813" y="351"/>
                </a:lnTo>
                <a:cubicBezTo>
                  <a:pt x="812" y="351"/>
                  <a:pt x="808" y="352"/>
                  <a:pt x="807" y="352"/>
                </a:cubicBezTo>
                <a:cubicBezTo>
                  <a:pt x="804" y="352"/>
                  <a:pt x="798" y="352"/>
                  <a:pt x="796" y="352"/>
                </a:cubicBezTo>
                <a:cubicBezTo>
                  <a:pt x="790" y="353"/>
                  <a:pt x="782" y="351"/>
                  <a:pt x="780" y="348"/>
                </a:cubicBezTo>
                <a:cubicBezTo>
                  <a:pt x="772" y="345"/>
                  <a:pt x="773" y="334"/>
                  <a:pt x="773" y="331"/>
                </a:cubicBezTo>
                <a:cubicBezTo>
                  <a:pt x="773" y="327"/>
                  <a:pt x="772" y="315"/>
                  <a:pt x="770" y="311"/>
                </a:cubicBezTo>
                <a:cubicBezTo>
                  <a:pt x="765" y="309"/>
                  <a:pt x="758" y="306"/>
                  <a:pt x="755" y="307"/>
                </a:cubicBezTo>
                <a:cubicBezTo>
                  <a:pt x="753" y="306"/>
                  <a:pt x="750" y="307"/>
                  <a:pt x="749" y="308"/>
                </a:cubicBezTo>
                <a:lnTo>
                  <a:pt x="766" y="281"/>
                </a:lnTo>
                <a:lnTo>
                  <a:pt x="749" y="271"/>
                </a:lnTo>
                <a:lnTo>
                  <a:pt x="709" y="348"/>
                </a:lnTo>
                <a:lnTo>
                  <a:pt x="723" y="355"/>
                </a:lnTo>
                <a:close/>
                <a:moveTo>
                  <a:pt x="494" y="1016"/>
                </a:moveTo>
                <a:cubicBezTo>
                  <a:pt x="443" y="1066"/>
                  <a:pt x="479" y="1039"/>
                  <a:pt x="467" y="1058"/>
                </a:cubicBezTo>
                <a:cubicBezTo>
                  <a:pt x="466" y="1066"/>
                  <a:pt x="471" y="1077"/>
                  <a:pt x="477" y="1083"/>
                </a:cubicBezTo>
                <a:lnTo>
                  <a:pt x="690" y="1276"/>
                </a:lnTo>
                <a:lnTo>
                  <a:pt x="753" y="1206"/>
                </a:lnTo>
                <a:lnTo>
                  <a:pt x="540" y="1013"/>
                </a:lnTo>
                <a:cubicBezTo>
                  <a:pt x="535" y="1006"/>
                  <a:pt x="525" y="1004"/>
                  <a:pt x="520" y="1004"/>
                </a:cubicBezTo>
                <a:cubicBezTo>
                  <a:pt x="511" y="1004"/>
                  <a:pt x="499" y="1010"/>
                  <a:pt x="494" y="1016"/>
                </a:cubicBezTo>
                <a:close/>
                <a:moveTo>
                  <a:pt x="773" y="1302"/>
                </a:moveTo>
                <a:cubicBezTo>
                  <a:pt x="769" y="1296"/>
                  <a:pt x="769" y="1290"/>
                  <a:pt x="769" y="1282"/>
                </a:cubicBezTo>
                <a:cubicBezTo>
                  <a:pt x="771" y="1279"/>
                  <a:pt x="772" y="1274"/>
                  <a:pt x="772" y="1272"/>
                </a:cubicBezTo>
                <a:lnTo>
                  <a:pt x="772" y="1271"/>
                </a:lnTo>
                <a:cubicBezTo>
                  <a:pt x="772" y="1268"/>
                  <a:pt x="770" y="1261"/>
                  <a:pt x="769" y="1259"/>
                </a:cubicBezTo>
                <a:cubicBezTo>
                  <a:pt x="767" y="1252"/>
                  <a:pt x="757" y="1248"/>
                  <a:pt x="753" y="1249"/>
                </a:cubicBezTo>
                <a:lnTo>
                  <a:pt x="773" y="1226"/>
                </a:lnTo>
                <a:lnTo>
                  <a:pt x="759" y="1212"/>
                </a:lnTo>
                <a:lnTo>
                  <a:pt x="696" y="1282"/>
                </a:lnTo>
                <a:lnTo>
                  <a:pt x="709" y="1295"/>
                </a:lnTo>
                <a:lnTo>
                  <a:pt x="743" y="1259"/>
                </a:lnTo>
                <a:cubicBezTo>
                  <a:pt x="749" y="1258"/>
                  <a:pt x="761" y="1260"/>
                  <a:pt x="763" y="1265"/>
                </a:cubicBezTo>
                <a:lnTo>
                  <a:pt x="763" y="1282"/>
                </a:lnTo>
                <a:cubicBezTo>
                  <a:pt x="761" y="1285"/>
                  <a:pt x="760" y="1290"/>
                  <a:pt x="760" y="1292"/>
                </a:cubicBezTo>
                <a:cubicBezTo>
                  <a:pt x="760" y="1296"/>
                  <a:pt x="764" y="1303"/>
                  <a:pt x="766" y="1305"/>
                </a:cubicBezTo>
                <a:cubicBezTo>
                  <a:pt x="776" y="1319"/>
                  <a:pt x="805" y="1322"/>
                  <a:pt x="806" y="1322"/>
                </a:cubicBezTo>
                <a:lnTo>
                  <a:pt x="806" y="1315"/>
                </a:lnTo>
                <a:cubicBezTo>
                  <a:pt x="804" y="1314"/>
                  <a:pt x="798" y="1312"/>
                  <a:pt x="795" y="1311"/>
                </a:cubicBezTo>
                <a:cubicBezTo>
                  <a:pt x="787" y="1309"/>
                  <a:pt x="776" y="1305"/>
                  <a:pt x="773" y="1302"/>
                </a:cubicBezTo>
                <a:close/>
                <a:moveTo>
                  <a:pt x="723" y="1399"/>
                </a:moveTo>
                <a:cubicBezTo>
                  <a:pt x="720" y="1396"/>
                  <a:pt x="720" y="1390"/>
                  <a:pt x="720" y="1385"/>
                </a:cubicBezTo>
                <a:cubicBezTo>
                  <a:pt x="720" y="1382"/>
                  <a:pt x="719" y="1373"/>
                  <a:pt x="717" y="1369"/>
                </a:cubicBezTo>
                <a:cubicBezTo>
                  <a:pt x="713" y="1365"/>
                  <a:pt x="705" y="1362"/>
                  <a:pt x="703" y="1362"/>
                </a:cubicBezTo>
                <a:lnTo>
                  <a:pt x="713" y="1342"/>
                </a:lnTo>
                <a:lnTo>
                  <a:pt x="700" y="1335"/>
                </a:lnTo>
                <a:lnTo>
                  <a:pt x="663" y="1395"/>
                </a:lnTo>
                <a:lnTo>
                  <a:pt x="677" y="1405"/>
                </a:lnTo>
                <a:cubicBezTo>
                  <a:pt x="724" y="1327"/>
                  <a:pt x="690" y="1393"/>
                  <a:pt x="704" y="1369"/>
                </a:cubicBezTo>
                <a:lnTo>
                  <a:pt x="705" y="1369"/>
                </a:lnTo>
                <a:cubicBezTo>
                  <a:pt x="707" y="1369"/>
                  <a:pt x="710" y="1371"/>
                  <a:pt x="710" y="1372"/>
                </a:cubicBezTo>
                <a:cubicBezTo>
                  <a:pt x="714" y="1379"/>
                  <a:pt x="713" y="1384"/>
                  <a:pt x="713" y="1386"/>
                </a:cubicBezTo>
                <a:cubicBezTo>
                  <a:pt x="713" y="1392"/>
                  <a:pt x="715" y="1401"/>
                  <a:pt x="720" y="1405"/>
                </a:cubicBezTo>
                <a:cubicBezTo>
                  <a:pt x="726" y="1409"/>
                  <a:pt x="738" y="1411"/>
                  <a:pt x="743" y="1411"/>
                </a:cubicBezTo>
                <a:cubicBezTo>
                  <a:pt x="748" y="1411"/>
                  <a:pt x="753" y="1410"/>
                  <a:pt x="753" y="1409"/>
                </a:cubicBezTo>
                <a:lnTo>
                  <a:pt x="753" y="1402"/>
                </a:lnTo>
                <a:cubicBezTo>
                  <a:pt x="751" y="1403"/>
                  <a:pt x="745" y="1404"/>
                  <a:pt x="742" y="1404"/>
                </a:cubicBezTo>
                <a:cubicBezTo>
                  <a:pt x="735" y="1405"/>
                  <a:pt x="726" y="1402"/>
                  <a:pt x="723" y="139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p>
            <a:endParaRPr lang="zh-CN" altLang="en-US">
              <a:solidFill>
                <a:schemeClr val="accent1"/>
              </a:solidFill>
              <a:latin typeface="微软雅黑" panose="020B0503020204020204" charset="-122"/>
              <a:ea typeface="微软雅黑" panose="020B0503020204020204" charset="-122"/>
              <a:sym typeface="Arial" panose="020B0604020202020204" pitchFamily="34" charset="0"/>
            </a:endParaRPr>
          </a:p>
        </p:txBody>
      </p:sp>
      <p:sp>
        <p:nvSpPr>
          <p:cNvPr id="17" name="Right Triangle 13"/>
          <p:cNvSpPr/>
          <p:nvPr>
            <p:custDataLst>
              <p:tags r:id="rId27"/>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4" name="直角三角形 3"/>
          <p:cNvSpPr/>
          <p:nvPr>
            <p:custDataLst>
              <p:tags r:id="rId28"/>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5" name="日期占位符 4"/>
          <p:cNvSpPr>
            <a:spLocks noGrp="1"/>
          </p:cNvSpPr>
          <p:nvPr>
            <p:custDataLst>
              <p:tags r:id="rId29"/>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8" name="页脚占位符 7"/>
          <p:cNvSpPr>
            <a:spLocks noGrp="1"/>
          </p:cNvSpPr>
          <p:nvPr>
            <p:custDataLst>
              <p:tags r:id="rId30"/>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6" name="灯片编号占位符 5"/>
          <p:cNvSpPr>
            <a:spLocks noGrp="1"/>
          </p:cNvSpPr>
          <p:nvPr>
            <p:custDataLst>
              <p:tags r:id="rId31"/>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3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66" name="任意多边形: 形状 65"/>
          <p:cNvSpPr/>
          <p:nvPr>
            <p:custDataLst>
              <p:tags r:id="rId7"/>
            </p:custDataLst>
          </p:nvPr>
        </p:nvSpPr>
        <p:spPr>
          <a:xfrm>
            <a:off x="1" y="1"/>
            <a:ext cx="1103575" cy="2417361"/>
          </a:xfrm>
          <a:custGeom>
            <a:avLst/>
            <a:gdLst>
              <a:gd name="connsiteX0" fmla="*/ 1015705 w 1103575"/>
              <a:gd name="connsiteY0" fmla="*/ 0 h 2417361"/>
              <a:gd name="connsiteX1" fmla="*/ 1103575 w 1103575"/>
              <a:gd name="connsiteY1" fmla="*/ 0 h 2417361"/>
              <a:gd name="connsiteX2" fmla="*/ 0 w 1103575"/>
              <a:gd name="connsiteY2" fmla="*/ 2417361 h 2417361"/>
              <a:gd name="connsiteX3" fmla="*/ 0 w 1103575"/>
              <a:gd name="connsiteY3" fmla="*/ 2224883 h 2417361"/>
            </a:gdLst>
            <a:ahLst/>
            <a:cxnLst>
              <a:cxn ang="0">
                <a:pos x="connsiteX0" y="connsiteY0"/>
              </a:cxn>
              <a:cxn ang="0">
                <a:pos x="connsiteX1" y="connsiteY1"/>
              </a:cxn>
              <a:cxn ang="0">
                <a:pos x="connsiteX2" y="connsiteY2"/>
              </a:cxn>
              <a:cxn ang="0">
                <a:pos x="connsiteX3" y="connsiteY3"/>
              </a:cxn>
            </a:cxnLst>
            <a:rect l="l" t="t" r="r" b="b"/>
            <a:pathLst>
              <a:path w="1103575" h="2417361">
                <a:moveTo>
                  <a:pt x="1015705" y="0"/>
                </a:moveTo>
                <a:lnTo>
                  <a:pt x="1103575" y="0"/>
                </a:lnTo>
                <a:lnTo>
                  <a:pt x="0" y="2417361"/>
                </a:lnTo>
                <a:lnTo>
                  <a:pt x="0" y="2224883"/>
                </a:lnTo>
                <a:close/>
              </a:path>
            </a:pathLst>
          </a:custGeom>
          <a:solidFill>
            <a:schemeClr val="accent1">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61" name="平行四边形 60"/>
          <p:cNvSpPr/>
          <p:nvPr>
            <p:custDataLst>
              <p:tags r:id="rId8"/>
            </p:custDataLst>
          </p:nvPr>
        </p:nvSpPr>
        <p:spPr>
          <a:xfrm>
            <a:off x="6578600" y="0"/>
            <a:ext cx="3218689" cy="6858000"/>
          </a:xfrm>
          <a:prstGeom prst="parallelogram">
            <a:avLst>
              <a:gd name="adj" fmla="val 93597"/>
            </a:avLst>
          </a:prstGeom>
          <a:pattFill prst="zigZag">
            <a:fgClr>
              <a:schemeClr val="accent3">
                <a:lumMod val="20000"/>
                <a:lumOff val="8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0" name="平行四边形 39"/>
          <p:cNvSpPr/>
          <p:nvPr>
            <p:custDataLst>
              <p:tags r:id="rId9"/>
            </p:custDataLst>
          </p:nvPr>
        </p:nvSpPr>
        <p:spPr>
          <a:xfrm>
            <a:off x="7183372" y="0"/>
            <a:ext cx="4495800" cy="6858000"/>
          </a:xfrm>
          <a:prstGeom prst="parallelogram">
            <a:avLst>
              <a:gd name="adj" fmla="val 65395"/>
            </a:avLst>
          </a:prstGeom>
          <a:pattFill prst="zigZag">
            <a:fgClr>
              <a:schemeClr val="accent1">
                <a:lumMod val="60000"/>
                <a:lumOff val="40000"/>
              </a:schemeClr>
            </a:fgClr>
            <a:bgClr>
              <a:schemeClr val="l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矩形 2"/>
          <p:cNvSpPr/>
          <p:nvPr>
            <p:custDataLst>
              <p:tags r:id="rId10"/>
            </p:custDataLst>
          </p:nvPr>
        </p:nvSpPr>
        <p:spPr>
          <a:xfrm>
            <a:off x="669882" y="6387797"/>
            <a:ext cx="10852237" cy="165403"/>
          </a:xfrm>
          <a:prstGeom prst="rect">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11"/>
            </p:custDataLst>
          </p:nvPr>
        </p:nvSpPr>
        <p:spPr>
          <a:xfrm>
            <a:off x="513080" y="478155"/>
            <a:ext cx="11166475" cy="5909945"/>
          </a:xfrm>
          <a:prstGeom prst="rect">
            <a:avLst/>
          </a:prstGeom>
          <a:solidFill>
            <a:schemeClr val="lt1"/>
          </a:solidFill>
          <a:ln w="50800">
            <a:solidFill>
              <a:schemeClr val="accent1">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文本框 4"/>
          <p:cNvSpPr txBox="1"/>
          <p:nvPr>
            <p:custDataLst>
              <p:tags r:id="rId12"/>
            </p:custDataLst>
          </p:nvPr>
        </p:nvSpPr>
        <p:spPr>
          <a:xfrm>
            <a:off x="1805998" y="855156"/>
            <a:ext cx="8580638" cy="5155942"/>
          </a:xfrm>
          <a:prstGeom prst="rect">
            <a:avLst/>
          </a:prstGeom>
          <a:noFill/>
        </p:spPr>
        <p:txBody>
          <a:bodyPr wrap="square" lIns="91440" tIns="45720" rIns="91440" bIns="45720" rtlCol="0" anchor="ctr" anchorCtr="0">
            <a:normAutofit lnSpcReduction="20000"/>
          </a:bodyPr>
          <a:p>
            <a:pPr marL="419100" lvl="0" indent="-419100" algn="l">
              <a:lnSpc>
                <a:spcPct val="120000"/>
              </a:lnSpc>
              <a:spcBef>
                <a:spcPts val="0"/>
              </a:spcBef>
              <a:spcAft>
                <a:spcPts val="800"/>
              </a:spcAft>
              <a:buClr>
                <a:srgbClr val="5C8FC7"/>
              </a:buClr>
              <a:buSzPct val="100000"/>
              <a:buFont typeface="Wingdings" panose="05000000000000000000" pitchFamily="2" charset="2"/>
              <a:buChar char="n"/>
            </a:pPr>
            <a:r>
              <a:rPr sz="2500" spc="170">
                <a:solidFill>
                  <a:schemeClr val="dk1">
                    <a:lumMod val="85000"/>
                    <a:lumOff val="15000"/>
                  </a:schemeClr>
                </a:solidFill>
                <a:latin typeface="微软雅黑" panose="020B0503020204020204" charset="-122"/>
                <a:ea typeface="微软雅黑" panose="020B0503020204020204" charset="-122"/>
                <a:sym typeface="+mn-ea"/>
              </a:rPr>
              <a:t>实验验收</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marL="457200" lvl="0" indent="-457200" algn="l">
              <a:lnSpc>
                <a:spcPct val="120000"/>
              </a:lnSpc>
              <a:spcBef>
                <a:spcPts val="0"/>
              </a:spcBef>
              <a:spcAft>
                <a:spcPts val="800"/>
              </a:spcAft>
              <a:buClr>
                <a:schemeClr val="tx1">
                  <a:lumMod val="65000"/>
                  <a:lumOff val="35000"/>
                </a:schemeClr>
              </a:buClr>
              <a:buSzPct val="100000"/>
              <a:buFont typeface="Wingdings" panose="05000000000000000000" pitchFamily="2" charset="2"/>
              <a:buAutoNum type="arabicPeriod"/>
            </a:pPr>
            <a:r>
              <a:rPr sz="2500" spc="170">
                <a:solidFill>
                  <a:schemeClr val="dk1">
                    <a:lumMod val="85000"/>
                    <a:lumOff val="15000"/>
                  </a:schemeClr>
                </a:solidFill>
                <a:latin typeface="微软雅黑" panose="020B0503020204020204" charset="-122"/>
                <a:ea typeface="微软雅黑" panose="020B0503020204020204" charset="-122"/>
                <a:sym typeface="+mn-ea"/>
              </a:rPr>
              <a:t>演示实验结果：</a:t>
            </a:r>
            <a:r>
              <a:rPr lang="zh-CN" sz="2500" spc="170">
                <a:solidFill>
                  <a:schemeClr val="dk1">
                    <a:lumMod val="85000"/>
                    <a:lumOff val="15000"/>
                  </a:schemeClr>
                </a:solidFill>
                <a:latin typeface="微软雅黑" panose="020B0503020204020204" charset="-122"/>
                <a:ea typeface="微软雅黑" panose="020B0503020204020204" charset="-122"/>
                <a:sym typeface="+mn-ea"/>
              </a:rPr>
              <a:t>中断前的状态，中断持续中的状态，中断结束的状态</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marL="457200" lvl="0" indent="-457200" algn="l">
              <a:lnSpc>
                <a:spcPct val="120000"/>
              </a:lnSpc>
              <a:spcBef>
                <a:spcPts val="0"/>
              </a:spcBef>
              <a:spcAft>
                <a:spcPts val="800"/>
              </a:spcAft>
              <a:buClr>
                <a:schemeClr val="tx1">
                  <a:lumMod val="65000"/>
                  <a:lumOff val="35000"/>
                </a:schemeClr>
              </a:buClr>
              <a:buSzPct val="100000"/>
              <a:buFont typeface="Wingdings" panose="05000000000000000000" pitchFamily="2" charset="2"/>
              <a:buAutoNum type="arabicPeriod"/>
            </a:pPr>
            <a:r>
              <a:rPr sz="2500" spc="170">
                <a:solidFill>
                  <a:schemeClr val="dk1">
                    <a:lumMod val="85000"/>
                    <a:lumOff val="15000"/>
                  </a:schemeClr>
                </a:solidFill>
                <a:latin typeface="微软雅黑" panose="020B0503020204020204" charset="-122"/>
                <a:ea typeface="微软雅黑" panose="020B0503020204020204" charset="-122"/>
                <a:sym typeface="+mn-ea"/>
              </a:rPr>
              <a:t>简单解释程序</a:t>
            </a:r>
            <a:r>
              <a:rPr lang="zh-CN" sz="2500" spc="170">
                <a:solidFill>
                  <a:schemeClr val="dk1">
                    <a:lumMod val="85000"/>
                    <a:lumOff val="15000"/>
                  </a:schemeClr>
                </a:solidFill>
                <a:latin typeface="微软雅黑" panose="020B0503020204020204" charset="-122"/>
                <a:ea typeface="微软雅黑" panose="020B0503020204020204" charset="-122"/>
                <a:sym typeface="+mn-ea"/>
              </a:rPr>
              <a:t>代码含义</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marL="457200" lvl="0" indent="-457200" algn="l">
              <a:lnSpc>
                <a:spcPct val="120000"/>
              </a:lnSpc>
              <a:spcBef>
                <a:spcPts val="0"/>
              </a:spcBef>
              <a:spcAft>
                <a:spcPts val="800"/>
              </a:spcAft>
              <a:buClr>
                <a:schemeClr val="tx1">
                  <a:lumMod val="65000"/>
                  <a:lumOff val="35000"/>
                </a:schemeClr>
              </a:buClr>
              <a:buSzPct val="100000"/>
              <a:buFont typeface="Wingdings" panose="05000000000000000000" pitchFamily="2" charset="2"/>
              <a:buAutoNum type="arabicPeriod"/>
            </a:pPr>
            <a:r>
              <a:rPr sz="2500" spc="170">
                <a:solidFill>
                  <a:schemeClr val="dk1">
                    <a:lumMod val="85000"/>
                    <a:lumOff val="15000"/>
                  </a:schemeClr>
                </a:solidFill>
                <a:latin typeface="微软雅黑" panose="020B0503020204020204" charset="-122"/>
                <a:ea typeface="微软雅黑" panose="020B0503020204020204" charset="-122"/>
                <a:sym typeface="+mn-ea"/>
              </a:rPr>
              <a:t>回答老师提问</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marL="419100" lvl="0" indent="-419100" algn="l">
              <a:lnSpc>
                <a:spcPct val="120000"/>
              </a:lnSpc>
              <a:spcBef>
                <a:spcPts val="0"/>
              </a:spcBef>
              <a:spcAft>
                <a:spcPts val="800"/>
              </a:spcAft>
              <a:buClr>
                <a:srgbClr val="5C8FC7"/>
              </a:buClr>
              <a:buSzTx/>
              <a:buFont typeface="Wingdings" panose="05000000000000000000" pitchFamily="2" charset="2"/>
              <a:buChar char="n"/>
            </a:pPr>
            <a:r>
              <a:rPr sz="2500" spc="170">
                <a:solidFill>
                  <a:schemeClr val="dk1">
                    <a:lumMod val="85000"/>
                    <a:lumOff val="15000"/>
                  </a:schemeClr>
                </a:solidFill>
                <a:latin typeface="微软雅黑" panose="020B0503020204020204" charset="-122"/>
                <a:ea typeface="微软雅黑" panose="020B0503020204020204" charset="-122"/>
                <a:sym typeface="+mn-ea"/>
              </a:rPr>
              <a:t>实验扩展及思考</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marL="457200" lvl="0" indent="-457200" algn="l">
              <a:lnSpc>
                <a:spcPct val="120000"/>
              </a:lnSpc>
              <a:spcBef>
                <a:spcPts val="0"/>
              </a:spcBef>
              <a:spcAft>
                <a:spcPts val="800"/>
              </a:spcAft>
              <a:buClr>
                <a:schemeClr val="tx1">
                  <a:lumMod val="65000"/>
                  <a:lumOff val="35000"/>
                </a:schemeClr>
              </a:buClr>
              <a:buSzTx/>
              <a:buFont typeface="Wingdings" panose="05000000000000000000" pitchFamily="2" charset="2"/>
              <a:buAutoNum type="arabicPeriod"/>
            </a:pPr>
            <a:r>
              <a:rPr lang="zh-CN" sz="2500" spc="170">
                <a:solidFill>
                  <a:schemeClr val="dk1">
                    <a:lumMod val="85000"/>
                    <a:lumOff val="15000"/>
                  </a:schemeClr>
                </a:solidFill>
                <a:latin typeface="微软雅黑" panose="020B0503020204020204" charset="-122"/>
                <a:ea typeface="微软雅黑" panose="020B0503020204020204" charset="-122"/>
                <a:sym typeface="+mn-ea"/>
              </a:rPr>
              <a:t>绘制本实验的详细实验电路图原理图。</a:t>
            </a:r>
            <a:endParaRPr lang="zh-CN" sz="2500" spc="170">
              <a:solidFill>
                <a:schemeClr val="dk1">
                  <a:lumMod val="85000"/>
                  <a:lumOff val="15000"/>
                </a:schemeClr>
              </a:solidFill>
              <a:latin typeface="微软雅黑" panose="020B0503020204020204" charset="-122"/>
              <a:ea typeface="微软雅黑" panose="020B0503020204020204" charset="-122"/>
              <a:sym typeface="+mn-ea"/>
            </a:endParaRPr>
          </a:p>
          <a:p>
            <a:pPr marL="457200" lvl="0" indent="-457200" algn="l">
              <a:lnSpc>
                <a:spcPct val="120000"/>
              </a:lnSpc>
              <a:spcBef>
                <a:spcPts val="0"/>
              </a:spcBef>
              <a:spcAft>
                <a:spcPts val="800"/>
              </a:spcAft>
              <a:buClr>
                <a:schemeClr val="tx1">
                  <a:lumMod val="65000"/>
                  <a:lumOff val="35000"/>
                </a:schemeClr>
              </a:buClr>
              <a:buSzTx/>
              <a:buFont typeface="Wingdings" panose="05000000000000000000" pitchFamily="2" charset="2"/>
              <a:buAutoNum type="arabicPeriod"/>
            </a:pPr>
            <a:r>
              <a:rPr lang="zh-CN" sz="2500" spc="170">
                <a:solidFill>
                  <a:schemeClr val="dk1">
                    <a:lumMod val="85000"/>
                    <a:lumOff val="15000"/>
                  </a:schemeClr>
                </a:solidFill>
                <a:latin typeface="微软雅黑" panose="020B0503020204020204" charset="-122"/>
                <a:ea typeface="微软雅黑" panose="020B0503020204020204" charset="-122"/>
                <a:sym typeface="+mn-ea"/>
              </a:rPr>
              <a:t>扼要注释每指令的功能</a:t>
            </a:r>
            <a:endParaRPr lang="zh-CN" sz="2500" spc="170">
              <a:solidFill>
                <a:schemeClr val="dk1">
                  <a:lumMod val="85000"/>
                  <a:lumOff val="15000"/>
                </a:schemeClr>
              </a:solidFill>
              <a:latin typeface="微软雅黑" panose="020B0503020204020204" charset="-122"/>
              <a:ea typeface="微软雅黑" panose="020B0503020204020204" charset="-122"/>
              <a:sym typeface="+mn-ea"/>
            </a:endParaRPr>
          </a:p>
          <a:p>
            <a:pPr marL="419100" lvl="0" indent="-419100" algn="l">
              <a:lnSpc>
                <a:spcPct val="120000"/>
              </a:lnSpc>
              <a:spcBef>
                <a:spcPts val="0"/>
              </a:spcBef>
              <a:spcAft>
                <a:spcPts val="800"/>
              </a:spcAft>
              <a:buClr>
                <a:srgbClr val="5C8FC7"/>
              </a:buClr>
              <a:buSzTx/>
              <a:buFont typeface="Wingdings" panose="05000000000000000000" pitchFamily="2" charset="2"/>
              <a:buChar char="n"/>
            </a:pPr>
            <a:r>
              <a:rPr sz="2500" spc="170">
                <a:solidFill>
                  <a:schemeClr val="dk1">
                    <a:lumMod val="85000"/>
                    <a:lumOff val="15000"/>
                  </a:schemeClr>
                </a:solidFill>
                <a:latin typeface="微软雅黑" panose="020B0503020204020204" charset="-122"/>
                <a:ea typeface="微软雅黑" panose="020B0503020204020204" charset="-122"/>
                <a:sym typeface="+mn-ea"/>
              </a:rPr>
              <a:t>实验报告</a:t>
            </a:r>
            <a:endParaRPr sz="2500" spc="170">
              <a:solidFill>
                <a:schemeClr val="dk1">
                  <a:lumMod val="85000"/>
                  <a:lumOff val="15000"/>
                </a:schemeClr>
              </a:solidFill>
              <a:latin typeface="微软雅黑" panose="020B0503020204020204" charset="-122"/>
              <a:ea typeface="微软雅黑" panose="020B0503020204020204" charset="-122"/>
              <a:sym typeface="+mn-ea"/>
            </a:endParaRPr>
          </a:p>
          <a:p>
            <a:pPr lvl="0" indent="0" algn="l">
              <a:lnSpc>
                <a:spcPct val="120000"/>
              </a:lnSpc>
              <a:spcBef>
                <a:spcPts val="0"/>
              </a:spcBef>
              <a:spcAft>
                <a:spcPts val="800"/>
              </a:spcAft>
              <a:buClr>
                <a:schemeClr val="tx1">
                  <a:lumMod val="65000"/>
                  <a:lumOff val="35000"/>
                </a:schemeClr>
              </a:buClr>
              <a:buSzPct val="100000"/>
              <a:buFont typeface="Wingdings" panose="05000000000000000000" charset="0"/>
              <a:buNone/>
            </a:pPr>
            <a:r>
              <a:rPr lang="zh-CN" sz="2500" spc="170">
                <a:solidFill>
                  <a:schemeClr val="dk1">
                    <a:lumMod val="85000"/>
                    <a:lumOff val="15000"/>
                  </a:schemeClr>
                </a:solidFill>
                <a:latin typeface="微软雅黑" panose="020B0503020204020204" charset="-122"/>
                <a:ea typeface="微软雅黑" panose="020B0503020204020204" charset="-122"/>
                <a:sym typeface="+mn-ea"/>
              </a:rPr>
              <a:t>程序流程图，源代码及注释，思考题以及其他报告必要项</a:t>
            </a:r>
            <a:endParaRPr lang="zh-CN" sz="2500" spc="170">
              <a:solidFill>
                <a:schemeClr val="dk1">
                  <a:lumMod val="85000"/>
                  <a:lumOff val="15000"/>
                </a:schemeClr>
              </a:solidFill>
              <a:latin typeface="微软雅黑" panose="020B0503020204020204" charset="-122"/>
              <a:ea typeface="微软雅黑" panose="020B0503020204020204" charset="-122"/>
              <a:sym typeface="+mn-ea"/>
            </a:endParaRPr>
          </a:p>
        </p:txBody>
      </p:sp>
      <p:sp>
        <p:nvSpPr>
          <p:cNvPr id="2" name="日期占位符 1"/>
          <p:cNvSpPr>
            <a:spLocks noGrp="1"/>
          </p:cNvSpPr>
          <p:nvPr>
            <p:custDataLst>
              <p:tags r:id="rId13"/>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9" name="页脚占位符 8"/>
          <p:cNvSpPr>
            <a:spLocks noGrp="1"/>
          </p:cNvSpPr>
          <p:nvPr>
            <p:custDataLst>
              <p:tags r:id="rId14"/>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lumMod val="85000"/>
                    <a:lumOff val="15000"/>
                  </a:schemeClr>
                </a:solidFill>
                <a:latin typeface="微软雅黑" panose="020B0503020204020204" charset="-122"/>
                <a:ea typeface="微软雅黑" panose="020B0503020204020204" charset="-122"/>
              </a:rPr>
              <a:t>人工智能与自动化学院</a:t>
            </a:r>
            <a:endParaRPr lang="zh-CN" altLang="en-US">
              <a:solidFill>
                <a:schemeClr val="dk1">
                  <a:tint val="75000"/>
                  <a:lumMod val="85000"/>
                  <a:lumOff val="15000"/>
                </a:schemeClr>
              </a:solidFill>
              <a:latin typeface="微软雅黑" panose="020B0503020204020204" charset="-122"/>
              <a:ea typeface="微软雅黑" panose="020B0503020204020204" charset="-122"/>
            </a:endParaRPr>
          </a:p>
        </p:txBody>
      </p:sp>
      <p:sp>
        <p:nvSpPr>
          <p:cNvPr id="7" name="灯片编号占位符 6"/>
          <p:cNvSpPr>
            <a:spLocks noGrp="1"/>
          </p:cNvSpPr>
          <p:nvPr>
            <p:custDataLst>
              <p:tags r:id="rId15"/>
            </p:custDataLst>
          </p:nvPr>
        </p:nvSpPr>
        <p:spPr>
          <a:xfrm>
            <a:off x="8610600" y="6349833"/>
            <a:ext cx="2700000" cy="316800"/>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Tree>
    <p:custDataLst>
      <p:tags r:id="rId16"/>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实验特别提醒：</a:t>
            </a:r>
            <a:r>
              <a:rPr lang="zh-CN" altLang="en-US">
                <a:solidFill>
                  <a:srgbClr val="FF0000"/>
                </a:solidFill>
              </a:rPr>
              <a:t>建议手机拍照，遇到问题先自查排除</a:t>
            </a:r>
            <a:endParaRPr lang="zh-CN" altLang="en-US">
              <a:solidFill>
                <a:srgbClr val="FF0000"/>
              </a:solidFill>
            </a:endParaRPr>
          </a:p>
        </p:txBody>
      </p:sp>
      <p:sp>
        <p:nvSpPr>
          <p:cNvPr id="6" name="内容占位符 5"/>
          <p:cNvSpPr>
            <a:spLocks noGrp="1"/>
          </p:cNvSpPr>
          <p:nvPr>
            <p:ph idx="1"/>
          </p:nvPr>
        </p:nvSpPr>
        <p:spPr/>
        <p:txBody>
          <a:bodyPr/>
          <a:p>
            <a:r>
              <a:rPr sz="1400" b="1">
                <a:solidFill>
                  <a:srgbClr val="FF0000"/>
                </a:solidFill>
              </a:rPr>
              <a:t>记得写思考题</a:t>
            </a:r>
            <a:endParaRPr sz="1400" b="1">
              <a:solidFill>
                <a:srgbClr val="FF0000"/>
              </a:solidFill>
            </a:endParaRPr>
          </a:p>
          <a:p>
            <a:r>
              <a:rPr lang="en-US" altLang="zh-CN" sz="1400">
                <a:solidFill>
                  <a:srgbClr val="FF0000"/>
                </a:solidFill>
              </a:rPr>
              <a:t>pc</a:t>
            </a:r>
            <a:r>
              <a:rPr sz="1400">
                <a:solidFill>
                  <a:srgbClr val="FF0000"/>
                </a:solidFill>
              </a:rPr>
              <a:t>指针超出范围</a:t>
            </a:r>
            <a:r>
              <a:rPr sz="1400"/>
              <a:t>问题本质：指针已不在编写的程序范围。</a:t>
            </a:r>
            <a:endParaRPr sz="1400"/>
          </a:p>
          <a:p>
            <a:pPr marL="342900" indent="-342900">
              <a:buFont typeface="+mj-ea"/>
              <a:buAutoNum type="circleNumDbPlain"/>
            </a:pPr>
            <a:r>
              <a:rPr sz="1400">
                <a:sym typeface="+mn-ea"/>
              </a:rPr>
              <a:t>涉及</a:t>
            </a:r>
            <a:r>
              <a:rPr lang="en-US" altLang="zh-CN" sz="1400">
                <a:sym typeface="+mn-ea"/>
              </a:rPr>
              <a:t>B4</a:t>
            </a:r>
            <a:r>
              <a:rPr sz="1400">
                <a:sym typeface="+mn-ea"/>
              </a:rPr>
              <a:t>区的接线应该接到</a:t>
            </a:r>
            <a:r>
              <a:rPr lang="en-US" altLang="zh-CN" sz="1400">
                <a:sym typeface="+mn-ea"/>
              </a:rPr>
              <a:t>i/o</a:t>
            </a:r>
            <a:r>
              <a:rPr sz="1400">
                <a:sym typeface="+mn-ea"/>
              </a:rPr>
              <a:t>区</a:t>
            </a:r>
            <a:r>
              <a:rPr lang="en-US" altLang="zh-CN" sz="1400">
                <a:sym typeface="+mn-ea"/>
              </a:rPr>
              <a:t>--</a:t>
            </a:r>
            <a:r>
              <a:rPr sz="1400">
                <a:sym typeface="+mn-ea"/>
              </a:rPr>
              <a:t>检查接线</a:t>
            </a:r>
            <a:endParaRPr sz="1400">
              <a:sym typeface="+mn-ea"/>
            </a:endParaRPr>
          </a:p>
          <a:p>
            <a:pPr marL="342900" indent="-342900">
              <a:buFont typeface="+mj-ea"/>
              <a:buAutoNum type="circleNumDbPlain"/>
            </a:pPr>
            <a:r>
              <a:rPr sz="1400"/>
              <a:t>中断向量设置程序和开关不匹配</a:t>
            </a:r>
            <a:r>
              <a:rPr lang="en-US" altLang="zh-CN" sz="1400"/>
              <a:t>---</a:t>
            </a:r>
            <a:r>
              <a:rPr sz="1400"/>
              <a:t>先把开关置为</a:t>
            </a:r>
            <a:r>
              <a:rPr lang="en-US" altLang="zh-CN" sz="1400"/>
              <a:t>0</a:t>
            </a:r>
            <a:r>
              <a:rPr sz="1400"/>
              <a:t>，程序内的中断向量也设置为</a:t>
            </a:r>
            <a:r>
              <a:rPr lang="en-US" altLang="zh-CN" sz="1400"/>
              <a:t>0</a:t>
            </a:r>
            <a:r>
              <a:rPr sz="1400"/>
              <a:t>，把程序调通后再换成自己学号对应的</a:t>
            </a:r>
            <a:endParaRPr sz="1400"/>
          </a:p>
          <a:p>
            <a:pPr marL="342900" indent="-342900">
              <a:buFont typeface="+mj-ea"/>
              <a:buAutoNum type="circleNumDbPlain"/>
            </a:pPr>
            <a:r>
              <a:rPr lang="en-US" altLang="zh-CN" sz="1400"/>
              <a:t>push</a:t>
            </a:r>
            <a:r>
              <a:rPr sz="1400"/>
              <a:t>、</a:t>
            </a:r>
            <a:r>
              <a:rPr lang="en-US" altLang="zh-CN" sz="1400"/>
              <a:t>pop</a:t>
            </a:r>
            <a:r>
              <a:rPr sz="1400"/>
              <a:t>未成对</a:t>
            </a:r>
            <a:r>
              <a:rPr lang="en-US" altLang="zh-CN" sz="1400"/>
              <a:t>---</a:t>
            </a:r>
            <a:r>
              <a:rPr sz="1400"/>
              <a:t>检查程序</a:t>
            </a:r>
            <a:endParaRPr sz="1400"/>
          </a:p>
          <a:p>
            <a:pPr marL="342900" indent="-342900">
              <a:buFont typeface="+mj-ea"/>
              <a:buAutoNum type="circleNumDbPlain"/>
            </a:pPr>
            <a:r>
              <a:rPr sz="1400"/>
              <a:t>出现非法运算，比如除以</a:t>
            </a:r>
            <a:r>
              <a:rPr lang="en-US" altLang="zh-CN" sz="1400"/>
              <a:t>0</a:t>
            </a:r>
            <a:r>
              <a:rPr sz="1400"/>
              <a:t>的情况</a:t>
            </a:r>
            <a:r>
              <a:rPr lang="en-US" altLang="zh-CN" sz="1400">
                <a:sym typeface="+mn-ea"/>
              </a:rPr>
              <a:t>---</a:t>
            </a:r>
            <a:r>
              <a:rPr sz="1400">
                <a:sym typeface="+mn-ea"/>
              </a:rPr>
              <a:t>检查程序</a:t>
            </a:r>
            <a:endParaRPr sz="1400"/>
          </a:p>
          <a:p>
            <a:pPr marL="342900" indent="-342900">
              <a:buFont typeface="+mj-ea"/>
              <a:buAutoNum type="circleNumDbPlain"/>
            </a:pPr>
            <a:r>
              <a:rPr sz="1400"/>
              <a:t>电脑装入程序，关过实验仪电源，但没点“退出调试”再点“进入调试”</a:t>
            </a:r>
            <a:r>
              <a:rPr lang="en-US" altLang="zh-CN" sz="1400"/>
              <a:t>---</a:t>
            </a:r>
            <a:r>
              <a:rPr sz="1400"/>
              <a:t>重新退出调试再进入</a:t>
            </a:r>
            <a:endParaRPr sz="1400"/>
          </a:p>
          <a:p>
            <a:r>
              <a:rPr sz="1400">
                <a:solidFill>
                  <a:srgbClr val="FF0000"/>
                </a:solidFill>
              </a:rPr>
              <a:t>无法进入中断</a:t>
            </a:r>
            <a:endParaRPr sz="1400">
              <a:solidFill>
                <a:srgbClr val="FF0000"/>
              </a:solidFill>
            </a:endParaRPr>
          </a:p>
          <a:p>
            <a:pPr marL="342900" indent="-342900">
              <a:buFont typeface="+mj-ea"/>
              <a:buAutoNum type="circleNumDbPlain"/>
            </a:pPr>
            <a:r>
              <a:rPr sz="1400"/>
              <a:t>进入了调试模式</a:t>
            </a:r>
            <a:r>
              <a:rPr lang="en-US" altLang="zh-CN" sz="1400"/>
              <a:t>-</a:t>
            </a:r>
            <a:r>
              <a:rPr sz="1400"/>
              <a:t>退出方式为：先关硬件，退出调试，再进入调试，待出现无法连接的提示时，开硬件，点击重试</a:t>
            </a:r>
            <a:endParaRPr sz="1400"/>
          </a:p>
          <a:p>
            <a:pPr marL="342900" indent="-342900">
              <a:buFont typeface="+mj-ea"/>
              <a:buAutoNum type="circleNumDbPlain"/>
            </a:pPr>
            <a:r>
              <a:rPr sz="1400"/>
              <a:t>程序是否开中断</a:t>
            </a:r>
            <a:endParaRPr sz="1400"/>
          </a:p>
          <a:p>
            <a:pPr marL="342900" indent="-342900">
              <a:buFont typeface="+mj-ea"/>
              <a:buAutoNum type="circleNumDbPlain"/>
            </a:pPr>
            <a:r>
              <a:rPr sz="1400"/>
              <a:t>在中断无法退出：单步调试查看中断指令位置是否正确，导致无法正常退出</a:t>
            </a:r>
            <a:endParaRPr sz="1400"/>
          </a:p>
          <a:p>
            <a:pPr marL="342900" indent="-342900">
              <a:buFont typeface="+mj-ea"/>
              <a:buAutoNum type="circleNumDbPlain"/>
            </a:pPr>
            <a:r>
              <a:rPr sz="1400">
                <a:sym typeface="+mn-ea"/>
              </a:rPr>
              <a:t>中断向量设置程序和开关不匹配</a:t>
            </a:r>
            <a:r>
              <a:rPr lang="en-US" altLang="zh-CN" sz="1400">
                <a:sym typeface="+mn-ea"/>
              </a:rPr>
              <a:t>---</a:t>
            </a:r>
            <a:r>
              <a:rPr sz="1400">
                <a:sym typeface="+mn-ea"/>
              </a:rPr>
              <a:t>先把开关置为</a:t>
            </a:r>
            <a:r>
              <a:rPr lang="en-US" altLang="zh-CN" sz="1400">
                <a:sym typeface="+mn-ea"/>
              </a:rPr>
              <a:t>0</a:t>
            </a:r>
            <a:r>
              <a:rPr sz="1400">
                <a:sym typeface="+mn-ea"/>
              </a:rPr>
              <a:t>，程序内的中断向量也设置为</a:t>
            </a:r>
            <a:r>
              <a:rPr lang="en-US" altLang="zh-CN" sz="1400">
                <a:sym typeface="+mn-ea"/>
              </a:rPr>
              <a:t>0</a:t>
            </a:r>
            <a:r>
              <a:rPr sz="1400">
                <a:sym typeface="+mn-ea"/>
              </a:rPr>
              <a:t>，把程序调通后再换成自己学号对应的</a:t>
            </a:r>
            <a:endParaRPr sz="1400"/>
          </a:p>
          <a:p>
            <a:pPr marL="0" indent="0">
              <a:buNone/>
            </a:pPr>
            <a:r>
              <a:rPr sz="1800" b="1">
                <a:solidFill>
                  <a:srgbClr val="FF0000"/>
                </a:solidFill>
                <a:sym typeface="+mn-ea"/>
              </a:rPr>
              <a:t>如果全速遇到问题，请针对性的试着</a:t>
            </a:r>
            <a:r>
              <a:rPr sz="1800" b="1">
                <a:solidFill>
                  <a:srgbClr val="FF0000"/>
                </a:solidFill>
              </a:rPr>
              <a:t>断点调试，单步调试，定位问题</a:t>
            </a:r>
            <a:endParaRPr sz="1800" b="1">
              <a:solidFill>
                <a:srgbClr val="FF0000"/>
              </a:solidFill>
            </a:endParaRPr>
          </a:p>
        </p:txBody>
      </p:sp>
      <p:sp>
        <p:nvSpPr>
          <p:cNvPr id="2" name="日期占位符 1"/>
          <p:cNvSpPr>
            <a:spLocks noGrp="1"/>
          </p:cNvSpPr>
          <p:nvPr>
            <p:ph type="dt" sz="half" idx="10"/>
          </p:nvPr>
        </p:nvSpPr>
        <p:spPr/>
        <p:txBody>
          <a:bodyPr/>
          <a:p>
            <a:fld id="{760FBDFE-C587-4B4C-A407-44438C67B59E}" type="datetime1">
              <a:rPr lang="zh-CN" altLang="en-US" smtClean="0"/>
            </a:fld>
            <a:endParaRPr lang="zh-CN" altLang="en-US"/>
          </a:p>
        </p:txBody>
      </p:sp>
      <p:sp>
        <p:nvSpPr>
          <p:cNvPr id="3" name="页脚占位符 2"/>
          <p:cNvSpPr>
            <a:spLocks noGrp="1"/>
          </p:cNvSpPr>
          <p:nvPr>
            <p:ph type="ftr" sz="quarter" idx="11"/>
          </p:nvPr>
        </p:nvSpPr>
        <p:spPr/>
        <p:txBody>
          <a:bodyPr/>
          <a:p>
            <a:r>
              <a:rPr lang="zh-CN" altLang="en-US"/>
              <a:t>人工智能与自动化学院</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6730982" y="2200592"/>
            <a:ext cx="1520190" cy="506730"/>
          </a:xfrm>
          <a:prstGeom prst="rect">
            <a:avLst/>
          </a:prstGeom>
          <a:solidFill>
            <a:schemeClr val="accent1"/>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dirty="0">
              <a:solidFill>
                <a:schemeClr val="lt1"/>
              </a:solidFill>
              <a:latin typeface="Arial" panose="020B0604020202020204" pitchFamily="34" charset="0"/>
              <a:ea typeface="微软雅黑" panose="020B0503020204020204" charset="-122"/>
              <a:cs typeface="+mn-ea"/>
              <a:sym typeface="+mn-lt"/>
            </a:endParaRPr>
          </a:p>
        </p:txBody>
      </p:sp>
      <p:sp>
        <p:nvSpPr>
          <p:cNvPr id="2" name="文本框 5"/>
          <p:cNvSpPr txBox="1"/>
          <p:nvPr>
            <p:custDataLst>
              <p:tags r:id="rId2"/>
            </p:custDataLst>
          </p:nvPr>
        </p:nvSpPr>
        <p:spPr>
          <a:xfrm>
            <a:off x="6852902" y="2244407"/>
            <a:ext cx="1276350" cy="419100"/>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2800" b="1" spc="200">
                <a:solidFill>
                  <a:schemeClr val="lt1"/>
                </a:solidFill>
                <a:uFillTx/>
                <a:latin typeface="Arial" panose="020B0604020202020204" pitchFamily="34" charset="0"/>
                <a:ea typeface="微软雅黑" panose="020B0503020204020204" charset="-122"/>
                <a:cs typeface="Arial" panose="020B0604020202020204" pitchFamily="34" charset="0"/>
              </a:rPr>
              <a:t>2025</a:t>
            </a:r>
            <a:endParaRPr lang="en-US" altLang="zh-CN" sz="2800" b="1" spc="200">
              <a:solidFill>
                <a:schemeClr val="lt1"/>
              </a:solidFill>
              <a:uFillTx/>
              <a:latin typeface="Arial" panose="020B0604020202020204" pitchFamily="34" charset="0"/>
              <a:ea typeface="微软雅黑" panose="020B0503020204020204" charset="-122"/>
              <a:cs typeface="Arial" panose="020B0604020202020204" pitchFamily="34" charset="0"/>
            </a:endParaRPr>
          </a:p>
        </p:txBody>
      </p:sp>
      <p:sp>
        <p:nvSpPr>
          <p:cNvPr id="6" name="文本占位符 5"/>
          <p:cNvSpPr>
            <a:spLocks noGrp="1"/>
          </p:cNvSpPr>
          <p:nvPr>
            <p:ph type="body" idx="14"/>
            <p:custDataLst>
              <p:tags r:id="rId3"/>
            </p:custDataLst>
          </p:nvPr>
        </p:nvSpPr>
        <p:spPr/>
        <p:txBody>
          <a:bodyPr/>
          <a:p>
            <a:r>
              <a:rPr lang="zh-CN" altLang="en-US">
                <a:solidFill>
                  <a:schemeClr val="dk1"/>
                </a:solidFill>
              </a:rPr>
              <a:t>刘葵</a:t>
            </a:r>
            <a:endParaRPr lang="zh-CN" altLang="en-US">
              <a:solidFill>
                <a:schemeClr val="dk1"/>
              </a:solidFill>
            </a:endParaRPr>
          </a:p>
        </p:txBody>
      </p:sp>
      <p:sp>
        <p:nvSpPr>
          <p:cNvPr id="7" name="标题 6"/>
          <p:cNvSpPr>
            <a:spLocks noGrp="1"/>
          </p:cNvSpPr>
          <p:nvPr>
            <p:ph type="title" idx="13"/>
            <p:custDataLst>
              <p:tags r:id="rId4"/>
            </p:custDataLst>
          </p:nvPr>
        </p:nvSpPr>
        <p:spPr/>
        <p:txBody>
          <a:bodyPr/>
          <a:p>
            <a:r>
              <a:rPr lang="zh-CN" altLang="en-US">
                <a:solidFill>
                  <a:schemeClr val="accent1"/>
                </a:solidFill>
              </a:rPr>
              <a:t>感谢聆听</a:t>
            </a:r>
            <a:endParaRPr lang="zh-CN" altLang="en-US">
              <a:solidFill>
                <a:schemeClr val="accent1"/>
              </a:solidFill>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cxnSp>
        <p:nvCxnSpPr>
          <p:cNvPr id="12" name="PA-直接连接符 9"/>
          <p:cNvCxnSpPr/>
          <p:nvPr>
            <p:custDataLst>
              <p:tags r:id="rId7"/>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PA-直角三角形 5"/>
          <p:cNvSpPr/>
          <p:nvPr>
            <p:custDataLst>
              <p:tags r:id="rId8"/>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4" name="PA-直角三角形 8"/>
          <p:cNvSpPr/>
          <p:nvPr>
            <p:custDataLst>
              <p:tags r:id="rId9"/>
            </p:custDataLst>
          </p:nvPr>
        </p:nvSpPr>
        <p:spPr>
          <a:xfrm>
            <a:off x="0" y="5401945"/>
            <a:ext cx="1459865" cy="1456055"/>
          </a:xfrm>
          <a:prstGeom prst="rtTriangle">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cxnSp>
        <p:nvCxnSpPr>
          <p:cNvPr id="15" name="PA-直接连接符 9"/>
          <p:cNvCxnSpPr/>
          <p:nvPr>
            <p:custDataLst>
              <p:tags r:id="rId10"/>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1"/>
            </p:custDataLst>
          </p:nvPr>
        </p:nvSpPr>
        <p:spPr>
          <a:xfrm>
            <a:off x="609562" y="990608"/>
            <a:ext cx="10972876" cy="762000"/>
          </a:xfrm>
          <a:prstGeom prst="rect">
            <a:avLst/>
          </a:prstGeom>
          <a:noFill/>
        </p:spPr>
        <p:txBody>
          <a:bodyPr wrap="square" lIns="63500" tIns="25400" rIns="63500" bIns="25400" rtlCol="0" anchor="t" anchorCtr="0">
            <a:normAutofit fontScale="90000"/>
          </a:bodyPr>
          <a:p>
            <a:pPr marL="0" indent="0" algn="ctr">
              <a:lnSpc>
                <a:spcPct val="100000"/>
              </a:lnSpc>
              <a:spcBef>
                <a:spcPts val="0"/>
              </a:spcBef>
              <a:spcAft>
                <a:spcPts val="0"/>
              </a:spcAft>
              <a:buSzPct val="100000"/>
              <a:buNone/>
            </a:pPr>
            <a:r>
              <a:rPr sz="4600" b="1" spc="300">
                <a:solidFill>
                  <a:schemeClr val="accent1"/>
                </a:solidFill>
                <a:uFillTx/>
                <a:latin typeface="汉仪旗黑-85S" panose="00020600040101010101" pitchFamily="18" charset="-122"/>
                <a:ea typeface="汉仪旗黑-85S" panose="00020600040101010101" pitchFamily="18" charset="-122"/>
                <a:sym typeface="+mn-ea"/>
              </a:rPr>
              <a:t>实验验收流程</a:t>
            </a:r>
            <a:endParaRPr sz="4600" b="1" spc="300">
              <a:solidFill>
                <a:schemeClr val="accent1"/>
              </a:solidFill>
              <a:uFillTx/>
              <a:latin typeface="汉仪旗黑-85S" panose="00020600040101010101" pitchFamily="18" charset="-122"/>
              <a:ea typeface="汉仪旗黑-85S" panose="00020600040101010101" pitchFamily="18" charset="-122"/>
              <a:sym typeface="+mn-ea"/>
            </a:endParaRPr>
          </a:p>
        </p:txBody>
      </p:sp>
      <p:sp>
        <p:nvSpPr>
          <p:cNvPr id="17" name="圆角矩形 16"/>
          <p:cNvSpPr/>
          <p:nvPr>
            <p:custDataLst>
              <p:tags r:id="rId12"/>
            </p:custDataLst>
          </p:nvPr>
        </p:nvSpPr>
        <p:spPr>
          <a:xfrm>
            <a:off x="609600" y="2116982"/>
            <a:ext cx="3467106" cy="3982935"/>
          </a:xfrm>
          <a:prstGeom prst="roundRect">
            <a:avLst>
              <a:gd name="adj" fmla="val 4081"/>
            </a:avLst>
          </a:prstGeom>
          <a:gradFill>
            <a:gsLst>
              <a:gs pos="0">
                <a:schemeClr val="accent1"/>
              </a:gs>
              <a:gs pos="100000">
                <a:schemeClr val="accent1">
                  <a:lumMod val="75000"/>
                </a:schemeClr>
              </a:gs>
            </a:gsLst>
            <a:lin ang="7800000" scaled="0"/>
          </a:gradFill>
          <a:ln>
            <a:noFill/>
          </a:ln>
          <a:effectLst>
            <a:outerShdw blurRad="457200" dist="50800" dir="5700000" sx="105000" sy="105000" algn="l" rotWithShape="0">
              <a:schemeClr val="accent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微软雅黑" panose="020B0503020204020204" charset="-122"/>
              <a:ea typeface="微软雅黑" panose="020B0503020204020204" charset="-122"/>
              <a:sym typeface="+mn-ea"/>
            </a:endParaRPr>
          </a:p>
        </p:txBody>
      </p:sp>
      <p:sp>
        <p:nvSpPr>
          <p:cNvPr id="60" name="圆角矩形 59"/>
          <p:cNvSpPr/>
          <p:nvPr>
            <p:custDataLst>
              <p:tags r:id="rId13"/>
            </p:custDataLst>
          </p:nvPr>
        </p:nvSpPr>
        <p:spPr>
          <a:xfrm>
            <a:off x="8115294" y="2116982"/>
            <a:ext cx="3467106" cy="3982935"/>
          </a:xfrm>
          <a:prstGeom prst="roundRect">
            <a:avLst>
              <a:gd name="adj" fmla="val 4081"/>
            </a:avLst>
          </a:prstGeom>
          <a:gradFill>
            <a:gsLst>
              <a:gs pos="0">
                <a:schemeClr val="accent1"/>
              </a:gs>
              <a:gs pos="100000">
                <a:schemeClr val="accent1">
                  <a:lumMod val="75000"/>
                </a:schemeClr>
              </a:gs>
            </a:gsLst>
            <a:lin ang="7800000" scaled="0"/>
          </a:gradFill>
          <a:ln>
            <a:noFill/>
          </a:ln>
          <a:effectLst>
            <a:outerShdw blurRad="457200" dist="50800" dir="5700000" sx="105000" sy="105000" algn="l" rotWithShape="0">
              <a:schemeClr val="accent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微软雅黑" panose="020B0503020204020204" charset="-122"/>
              <a:ea typeface="微软雅黑" panose="020B0503020204020204" charset="-122"/>
              <a:sym typeface="+mn-ea"/>
            </a:endParaRPr>
          </a:p>
        </p:txBody>
      </p:sp>
      <p:sp>
        <p:nvSpPr>
          <p:cNvPr id="61" name="文本框 60"/>
          <p:cNvSpPr txBox="1"/>
          <p:nvPr>
            <p:custDataLst>
              <p:tags r:id="rId14"/>
            </p:custDataLst>
          </p:nvPr>
        </p:nvSpPr>
        <p:spPr>
          <a:xfrm>
            <a:off x="8308834" y="2283942"/>
            <a:ext cx="3105776" cy="691095"/>
          </a:xfrm>
          <a:prstGeom prst="rect">
            <a:avLst/>
          </a:prstGeom>
          <a:noFill/>
        </p:spPr>
        <p:txBody>
          <a:bodyPr wrap="square" rtlCol="0" anchor="ctr" anchorCtr="0">
            <a:normAutofit/>
          </a:bodyPr>
          <a:p>
            <a:pPr marL="0" indent="0" algn="l">
              <a:lnSpc>
                <a:spcPct val="100000"/>
              </a:lnSpc>
              <a:spcBef>
                <a:spcPts val="0"/>
              </a:spcBef>
              <a:spcAft>
                <a:spcPts val="0"/>
              </a:spcAft>
              <a:buSzPct val="100000"/>
            </a:pPr>
            <a:r>
              <a:rPr lang="zh-CN" altLang="en-US" sz="2600" b="1" spc="180">
                <a:solidFill>
                  <a:schemeClr val="lt1"/>
                </a:solidFill>
                <a:uFillTx/>
                <a:latin typeface="汉仪旗黑-85S" panose="00020600040101010101" pitchFamily="18" charset="-122"/>
                <a:ea typeface="汉仪旗黑-85S" panose="00020600040101010101" pitchFamily="18" charset="-122"/>
              </a:rPr>
              <a:t>验收流程</a:t>
            </a:r>
            <a:endParaRPr lang="zh-CN" altLang="en-US" sz="2600" b="1" spc="180">
              <a:solidFill>
                <a:schemeClr val="lt1"/>
              </a:solidFill>
              <a:uFillTx/>
              <a:latin typeface="汉仪旗黑-85S" panose="00020600040101010101" pitchFamily="18" charset="-122"/>
              <a:ea typeface="汉仪旗黑-85S" panose="00020600040101010101" pitchFamily="18" charset="-122"/>
            </a:endParaRPr>
          </a:p>
        </p:txBody>
      </p:sp>
      <p:sp>
        <p:nvSpPr>
          <p:cNvPr id="66" name="文本框 65"/>
          <p:cNvSpPr txBox="1"/>
          <p:nvPr>
            <p:custDataLst>
              <p:tags r:id="rId15"/>
            </p:custDataLst>
          </p:nvPr>
        </p:nvSpPr>
        <p:spPr>
          <a:xfrm>
            <a:off x="8296375" y="3043150"/>
            <a:ext cx="3105776" cy="2415511"/>
          </a:xfrm>
          <a:prstGeom prst="rect">
            <a:avLst/>
          </a:prstGeom>
          <a:noFill/>
        </p:spPr>
        <p:txBody>
          <a:bodyPr wrap="square" rtlCol="0">
            <a:normAutofit/>
          </a:bodyPr>
          <a:p>
            <a:pPr marL="393700" lvl="0" indent="-393700" algn="l" fontAlgn="ctr">
              <a:lnSpc>
                <a:spcPct val="120000"/>
              </a:lnSpc>
              <a:spcBef>
                <a:spcPts val="0"/>
              </a:spcBef>
              <a:spcAft>
                <a:spcPts val="800"/>
              </a:spcAft>
              <a:buSzPct val="100000"/>
              <a:buFont typeface="Wingdings" panose="05000000000000000000" charset="0"/>
              <a:buChar char="l"/>
            </a:pPr>
            <a:r>
              <a:rPr lang="zh-CN" altLang="en-US" sz="1900" spc="150">
                <a:solidFill>
                  <a:schemeClr val="lt1"/>
                </a:solidFill>
                <a:uFillTx/>
                <a:latin typeface="微软雅黑" panose="020B0503020204020204" charset="-122"/>
                <a:ea typeface="微软雅黑" panose="020B0503020204020204" charset="-122"/>
              </a:rPr>
              <a:t>全速运行程序，简单讲述程序思路</a:t>
            </a:r>
            <a:endParaRPr lang="zh-CN" altLang="en-US" sz="1900" spc="150">
              <a:solidFill>
                <a:schemeClr val="lt1"/>
              </a:solidFill>
              <a:uFillTx/>
              <a:latin typeface="微软雅黑" panose="020B0503020204020204" charset="-122"/>
              <a:ea typeface="微软雅黑" panose="020B0503020204020204" charset="-122"/>
            </a:endParaRPr>
          </a:p>
          <a:p>
            <a:pPr marL="393700" lvl="0" indent="-393700" algn="l" fontAlgn="ctr">
              <a:lnSpc>
                <a:spcPct val="120000"/>
              </a:lnSpc>
              <a:spcBef>
                <a:spcPts val="0"/>
              </a:spcBef>
              <a:spcAft>
                <a:spcPts val="800"/>
              </a:spcAft>
              <a:buSzPct val="100000"/>
              <a:buFont typeface="Wingdings" panose="05000000000000000000" charset="0"/>
              <a:buChar char="l"/>
            </a:pPr>
            <a:r>
              <a:rPr lang="zh-CN" altLang="en-US" sz="1900" spc="150">
                <a:solidFill>
                  <a:schemeClr val="lt1"/>
                </a:solidFill>
                <a:uFillTx/>
                <a:latin typeface="微软雅黑" panose="020B0503020204020204" charset="-122"/>
                <a:ea typeface="微软雅黑" panose="020B0503020204020204" charset="-122"/>
              </a:rPr>
              <a:t>老师阅读实验报告，打分</a:t>
            </a:r>
            <a:endParaRPr lang="zh-CN" altLang="en-US" sz="1900" spc="150">
              <a:solidFill>
                <a:schemeClr val="lt1"/>
              </a:solidFill>
              <a:uFillTx/>
              <a:latin typeface="微软雅黑" panose="020B0503020204020204" charset="-122"/>
              <a:ea typeface="微软雅黑" panose="020B0503020204020204" charset="-122"/>
            </a:endParaRPr>
          </a:p>
          <a:p>
            <a:pPr marL="393700" lvl="0" indent="-393700" algn="l" fontAlgn="ctr">
              <a:lnSpc>
                <a:spcPct val="120000"/>
              </a:lnSpc>
              <a:spcBef>
                <a:spcPts val="0"/>
              </a:spcBef>
              <a:spcAft>
                <a:spcPts val="800"/>
              </a:spcAft>
              <a:buSzPct val="100000"/>
              <a:buFont typeface="Wingdings" panose="05000000000000000000" charset="0"/>
              <a:buChar char="l"/>
            </a:pPr>
            <a:r>
              <a:rPr lang="zh-CN" altLang="en-US" sz="1900" spc="150">
                <a:solidFill>
                  <a:schemeClr val="lt1"/>
                </a:solidFill>
                <a:uFillTx/>
                <a:latin typeface="微软雅黑" panose="020B0503020204020204" charset="-122"/>
                <a:ea typeface="微软雅黑" panose="020B0503020204020204" charset="-122"/>
              </a:rPr>
              <a:t>回答老师提问</a:t>
            </a:r>
            <a:endParaRPr lang="zh-CN" altLang="en-US" sz="1900" spc="150">
              <a:solidFill>
                <a:schemeClr val="lt1"/>
              </a:solidFill>
              <a:uFillTx/>
              <a:latin typeface="微软雅黑" panose="020B0503020204020204" charset="-122"/>
              <a:ea typeface="微软雅黑" panose="020B0503020204020204" charset="-122"/>
            </a:endParaRPr>
          </a:p>
        </p:txBody>
      </p:sp>
      <p:sp>
        <p:nvSpPr>
          <p:cNvPr id="67" name="文本框 66"/>
          <p:cNvSpPr txBox="1"/>
          <p:nvPr>
            <p:custDataLst>
              <p:tags r:id="rId16"/>
            </p:custDataLst>
          </p:nvPr>
        </p:nvSpPr>
        <p:spPr>
          <a:xfrm>
            <a:off x="10463523" y="5094839"/>
            <a:ext cx="1118877" cy="1005079"/>
          </a:xfrm>
          <a:prstGeom prst="rect">
            <a:avLst/>
          </a:prstGeom>
          <a:noFill/>
          <a:effectLst>
            <a:reflection stA="65000" endPos="6000" dist="50800" dir="5400000" sy="-100000" algn="bl" rotWithShape="0"/>
          </a:effectLst>
        </p:spPr>
        <p:txBody>
          <a:bodyPr wrap="square" rtlCol="0">
            <a:normAutofit/>
          </a:bodyPr>
          <a:p>
            <a:pPr algn="l">
              <a:buClrTx/>
              <a:buSzTx/>
              <a:buFontTx/>
            </a:pPr>
            <a:r>
              <a:rPr lang="en-US" altLang="zh-CN" sz="4400" b="1">
                <a:gradFill>
                  <a:gsLst>
                    <a:gs pos="77000">
                      <a:srgbClr val="80A0F4">
                        <a:alpha val="0"/>
                      </a:srgbClr>
                    </a:gs>
                    <a:gs pos="100000">
                      <a:schemeClr val="accent1">
                        <a:lumMod val="75000"/>
                        <a:alpha val="0"/>
                      </a:schemeClr>
                    </a:gs>
                    <a:gs pos="27000">
                      <a:schemeClr val="bg1"/>
                    </a:gs>
                    <a:gs pos="0">
                      <a:schemeClr val="bg1"/>
                    </a:gs>
                  </a:gsLst>
                  <a:lin ang="5400000" scaled="0"/>
                </a:gradFill>
                <a:latin typeface="微软雅黑" panose="020B0503020204020204" charset="-122"/>
                <a:ea typeface="微软雅黑" panose="020B0503020204020204" charset="-122"/>
              </a:rPr>
              <a:t>03</a:t>
            </a:r>
            <a:endParaRPr lang="en-US" altLang="zh-CN" sz="4400" b="1">
              <a:gradFill>
                <a:gsLst>
                  <a:gs pos="77000">
                    <a:srgbClr val="80A0F4">
                      <a:alpha val="0"/>
                    </a:srgbClr>
                  </a:gs>
                  <a:gs pos="100000">
                    <a:schemeClr val="accent1">
                      <a:lumMod val="75000"/>
                      <a:alpha val="0"/>
                    </a:schemeClr>
                  </a:gs>
                  <a:gs pos="27000">
                    <a:schemeClr val="bg1"/>
                  </a:gs>
                  <a:gs pos="0">
                    <a:schemeClr val="bg1"/>
                  </a:gs>
                </a:gsLst>
                <a:lin ang="5400000" scaled="0"/>
              </a:gradFill>
              <a:latin typeface="微软雅黑" panose="020B0503020204020204" charset="-122"/>
              <a:ea typeface="微软雅黑" panose="020B0503020204020204" charset="-122"/>
            </a:endParaRPr>
          </a:p>
        </p:txBody>
      </p:sp>
      <p:sp>
        <p:nvSpPr>
          <p:cNvPr id="73" name="文本框 72"/>
          <p:cNvSpPr txBox="1"/>
          <p:nvPr>
            <p:custDataLst>
              <p:tags r:id="rId17"/>
            </p:custDataLst>
          </p:nvPr>
        </p:nvSpPr>
        <p:spPr>
          <a:xfrm>
            <a:off x="803140" y="2283942"/>
            <a:ext cx="3105776" cy="691095"/>
          </a:xfrm>
          <a:prstGeom prst="rect">
            <a:avLst/>
          </a:prstGeom>
          <a:noFill/>
        </p:spPr>
        <p:txBody>
          <a:bodyPr wrap="square" rtlCol="0" anchor="ctr" anchorCtr="0">
            <a:normAutofit/>
          </a:bodyPr>
          <a:p>
            <a:pPr marL="0" indent="0" algn="l">
              <a:lnSpc>
                <a:spcPct val="100000"/>
              </a:lnSpc>
              <a:spcBef>
                <a:spcPts val="0"/>
              </a:spcBef>
              <a:spcAft>
                <a:spcPts val="0"/>
              </a:spcAft>
              <a:buSzPct val="100000"/>
            </a:pPr>
            <a:r>
              <a:rPr lang="zh-CN" altLang="en-US" sz="2600" b="1" spc="180">
                <a:solidFill>
                  <a:schemeClr val="lt1"/>
                </a:solidFill>
                <a:uFillTx/>
                <a:latin typeface="汉仪旗黑-85S" panose="00020600040101010101" pitchFamily="18" charset="-122"/>
                <a:ea typeface="汉仪旗黑-85S" panose="00020600040101010101" pitchFamily="18" charset="-122"/>
              </a:rPr>
              <a:t>验收标准</a:t>
            </a:r>
            <a:endParaRPr lang="zh-CN" altLang="en-US" sz="2600" b="1" spc="180">
              <a:solidFill>
                <a:schemeClr val="lt1"/>
              </a:solidFill>
              <a:uFillTx/>
              <a:latin typeface="汉仪旗黑-85S" panose="00020600040101010101" pitchFamily="18" charset="-122"/>
              <a:ea typeface="汉仪旗黑-85S" panose="00020600040101010101" pitchFamily="18" charset="-122"/>
            </a:endParaRPr>
          </a:p>
        </p:txBody>
      </p:sp>
      <p:sp>
        <p:nvSpPr>
          <p:cNvPr id="74" name="文本框 73"/>
          <p:cNvSpPr txBox="1"/>
          <p:nvPr>
            <p:custDataLst>
              <p:tags r:id="rId18"/>
            </p:custDataLst>
          </p:nvPr>
        </p:nvSpPr>
        <p:spPr>
          <a:xfrm>
            <a:off x="790680" y="3043150"/>
            <a:ext cx="3105776" cy="2415511"/>
          </a:xfrm>
          <a:prstGeom prst="rect">
            <a:avLst/>
          </a:prstGeom>
          <a:noFill/>
        </p:spPr>
        <p:txBody>
          <a:bodyPr wrap="square" rtlCol="0">
            <a:normAutofit/>
          </a:bodyPr>
          <a:p>
            <a:pPr marL="368300" lvl="0" indent="-368300" algn="l" fontAlgn="ctr">
              <a:lnSpc>
                <a:spcPct val="120000"/>
              </a:lnSpc>
              <a:spcBef>
                <a:spcPts val="0"/>
              </a:spcBef>
              <a:spcAft>
                <a:spcPts val="800"/>
              </a:spcAft>
              <a:buSzPct val="100000"/>
              <a:buFont typeface="Wingdings" panose="05000000000000000000" charset="0"/>
              <a:buChar char="l"/>
            </a:pPr>
            <a:r>
              <a:rPr lang="zh-CN" altLang="en-US" sz="1900" spc="130">
                <a:solidFill>
                  <a:schemeClr val="lt1"/>
                </a:solidFill>
                <a:uFillTx/>
                <a:latin typeface="微软雅黑" panose="020B0503020204020204" charset="-122"/>
                <a:ea typeface="微软雅黑" panose="020B0503020204020204" charset="-122"/>
              </a:rPr>
              <a:t>程序符合要求，实验台接线正确，硬件响应符合实验要求</a:t>
            </a:r>
            <a:endParaRPr lang="zh-CN" altLang="en-US" sz="1900" spc="130">
              <a:solidFill>
                <a:schemeClr val="lt1"/>
              </a:solidFill>
              <a:uFillTx/>
              <a:latin typeface="微软雅黑" panose="020B0503020204020204" charset="-122"/>
              <a:ea typeface="微软雅黑" panose="020B0503020204020204" charset="-122"/>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1900" spc="130">
                <a:solidFill>
                  <a:schemeClr val="lt1"/>
                </a:solidFill>
                <a:uFillTx/>
                <a:latin typeface="微软雅黑" panose="020B0503020204020204" charset="-122"/>
                <a:ea typeface="微软雅黑" panose="020B0503020204020204" charset="-122"/>
              </a:rPr>
              <a:t>实验报告的各项内容完成</a:t>
            </a:r>
            <a:endParaRPr lang="zh-CN" altLang="en-US" sz="1900" spc="130">
              <a:solidFill>
                <a:schemeClr val="lt1"/>
              </a:solidFill>
              <a:uFillTx/>
              <a:latin typeface="微软雅黑" panose="020B0503020204020204" charset="-122"/>
              <a:ea typeface="微软雅黑" panose="020B0503020204020204" charset="-122"/>
            </a:endParaRPr>
          </a:p>
        </p:txBody>
      </p:sp>
      <p:sp>
        <p:nvSpPr>
          <p:cNvPr id="75" name="文本框 74"/>
          <p:cNvSpPr txBox="1"/>
          <p:nvPr>
            <p:custDataLst>
              <p:tags r:id="rId19"/>
            </p:custDataLst>
          </p:nvPr>
        </p:nvSpPr>
        <p:spPr>
          <a:xfrm>
            <a:off x="2957829" y="5094839"/>
            <a:ext cx="1118877" cy="1005079"/>
          </a:xfrm>
          <a:prstGeom prst="rect">
            <a:avLst/>
          </a:prstGeom>
          <a:noFill/>
          <a:effectLst>
            <a:reflection stA="65000" endPos="6000" dist="50800" dir="5400000" sy="-100000" algn="bl" rotWithShape="0"/>
          </a:effectLst>
        </p:spPr>
        <p:txBody>
          <a:bodyPr wrap="square" rtlCol="0">
            <a:normAutofit/>
          </a:bodyPr>
          <a:p>
            <a:r>
              <a:rPr lang="en-US" altLang="zh-CN" sz="4400" b="1">
                <a:gradFill>
                  <a:gsLst>
                    <a:gs pos="77000">
                      <a:srgbClr val="80A0F4">
                        <a:alpha val="0"/>
                      </a:srgbClr>
                    </a:gs>
                    <a:gs pos="100000">
                      <a:schemeClr val="accent1">
                        <a:lumMod val="75000"/>
                        <a:alpha val="0"/>
                      </a:schemeClr>
                    </a:gs>
                    <a:gs pos="27000">
                      <a:schemeClr val="bg1"/>
                    </a:gs>
                    <a:gs pos="0">
                      <a:schemeClr val="bg1"/>
                    </a:gs>
                  </a:gsLst>
                  <a:lin ang="5400000" scaled="0"/>
                </a:gradFill>
                <a:latin typeface="微软雅黑" panose="020B0503020204020204" charset="-122"/>
                <a:ea typeface="微软雅黑" panose="020B0503020204020204" charset="-122"/>
              </a:rPr>
              <a:t>01</a:t>
            </a:r>
            <a:endParaRPr lang="en-US" altLang="zh-CN" sz="4400" b="1">
              <a:gradFill>
                <a:gsLst>
                  <a:gs pos="77000">
                    <a:srgbClr val="80A0F4">
                      <a:alpha val="0"/>
                    </a:srgbClr>
                  </a:gs>
                  <a:gs pos="100000">
                    <a:schemeClr val="accent1">
                      <a:lumMod val="75000"/>
                      <a:alpha val="0"/>
                    </a:schemeClr>
                  </a:gs>
                  <a:gs pos="27000">
                    <a:schemeClr val="bg1"/>
                  </a:gs>
                  <a:gs pos="0">
                    <a:schemeClr val="bg1"/>
                  </a:gs>
                </a:gsLst>
                <a:lin ang="5400000" scaled="0"/>
              </a:gradFill>
              <a:latin typeface="微软雅黑" panose="020B0503020204020204" charset="-122"/>
              <a:ea typeface="微软雅黑" panose="020B0503020204020204" charset="-122"/>
            </a:endParaRPr>
          </a:p>
        </p:txBody>
      </p:sp>
      <p:sp>
        <p:nvSpPr>
          <p:cNvPr id="76" name="圆角矩形 75"/>
          <p:cNvSpPr/>
          <p:nvPr>
            <p:custDataLst>
              <p:tags r:id="rId20"/>
            </p:custDataLst>
          </p:nvPr>
        </p:nvSpPr>
        <p:spPr>
          <a:xfrm>
            <a:off x="4362447" y="2116982"/>
            <a:ext cx="3467106" cy="3982935"/>
          </a:xfrm>
          <a:prstGeom prst="roundRect">
            <a:avLst>
              <a:gd name="adj" fmla="val 4081"/>
            </a:avLst>
          </a:prstGeom>
          <a:gradFill>
            <a:gsLst>
              <a:gs pos="100000">
                <a:schemeClr val="accent3"/>
              </a:gs>
              <a:gs pos="0">
                <a:schemeClr val="accent3">
                  <a:lumMod val="75000"/>
                </a:schemeClr>
              </a:gs>
            </a:gsLst>
            <a:lin ang="7800000" scaled="0"/>
          </a:gradFill>
          <a:ln>
            <a:noFill/>
          </a:ln>
          <a:effectLst>
            <a:outerShdw blurRad="457200" dist="50800" dir="2700000" sx="102000" sy="102000" algn="tl" rotWithShape="0">
              <a:schemeClr val="accent3">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77" name="文本框 76"/>
          <p:cNvSpPr txBox="1"/>
          <p:nvPr>
            <p:custDataLst>
              <p:tags r:id="rId21"/>
            </p:custDataLst>
          </p:nvPr>
        </p:nvSpPr>
        <p:spPr>
          <a:xfrm>
            <a:off x="4555987" y="2283942"/>
            <a:ext cx="3105776" cy="691095"/>
          </a:xfrm>
          <a:prstGeom prst="rect">
            <a:avLst/>
          </a:prstGeom>
          <a:noFill/>
        </p:spPr>
        <p:txBody>
          <a:bodyPr wrap="square" rtlCol="0" anchor="ctr" anchorCtr="0">
            <a:normAutofit/>
          </a:bodyPr>
          <a:p>
            <a:pPr marL="0" indent="0" algn="l">
              <a:lnSpc>
                <a:spcPct val="100000"/>
              </a:lnSpc>
              <a:spcBef>
                <a:spcPts val="0"/>
              </a:spcBef>
              <a:spcAft>
                <a:spcPts val="0"/>
              </a:spcAft>
              <a:buSzPct val="100000"/>
            </a:pPr>
            <a:r>
              <a:rPr lang="zh-CN" altLang="en-US" sz="2600" b="1" spc="180">
                <a:solidFill>
                  <a:schemeClr val="lt1"/>
                </a:solidFill>
                <a:uFillTx/>
                <a:latin typeface="汉仪旗黑-85S" panose="00020600040101010101" pitchFamily="18" charset="-122"/>
                <a:ea typeface="汉仪旗黑-85S" panose="00020600040101010101" pitchFamily="18" charset="-122"/>
              </a:rPr>
              <a:t>验收状态</a:t>
            </a:r>
            <a:endParaRPr lang="zh-CN" altLang="en-US" sz="2600" b="1" spc="180">
              <a:solidFill>
                <a:schemeClr val="lt1"/>
              </a:solidFill>
              <a:uFillTx/>
              <a:latin typeface="汉仪旗黑-85S" panose="00020600040101010101" pitchFamily="18" charset="-122"/>
              <a:ea typeface="汉仪旗黑-85S" panose="00020600040101010101" pitchFamily="18" charset="-122"/>
            </a:endParaRPr>
          </a:p>
        </p:txBody>
      </p:sp>
      <p:sp>
        <p:nvSpPr>
          <p:cNvPr id="78" name="文本框 77"/>
          <p:cNvSpPr txBox="1"/>
          <p:nvPr>
            <p:custDataLst>
              <p:tags r:id="rId22"/>
            </p:custDataLst>
          </p:nvPr>
        </p:nvSpPr>
        <p:spPr>
          <a:xfrm>
            <a:off x="4543527" y="3043150"/>
            <a:ext cx="3105776" cy="2415511"/>
          </a:xfrm>
          <a:prstGeom prst="rect">
            <a:avLst/>
          </a:prstGeom>
          <a:noFill/>
        </p:spPr>
        <p:txBody>
          <a:bodyPr wrap="square" rtlCol="0">
            <a:normAutofit/>
          </a:bodyPr>
          <a:p>
            <a:pPr marL="342900" lvl="0" indent="-342900" algn="l" fontAlgn="ctr">
              <a:lnSpc>
                <a:spcPct val="120000"/>
              </a:lnSpc>
              <a:spcBef>
                <a:spcPts val="0"/>
              </a:spcBef>
              <a:spcAft>
                <a:spcPts val="800"/>
              </a:spcAft>
              <a:buSzPct val="100000"/>
              <a:buFont typeface="Wingdings" panose="05000000000000000000" charset="0"/>
              <a:buChar char="l"/>
            </a:pPr>
            <a:r>
              <a:rPr lang="zh-CN" altLang="en-US" sz="1900" spc="110">
                <a:solidFill>
                  <a:schemeClr val="lt1"/>
                </a:solidFill>
                <a:uFillTx/>
                <a:latin typeface="微软雅黑" panose="020B0503020204020204" charset="-122"/>
                <a:ea typeface="微软雅黑" panose="020B0503020204020204" charset="-122"/>
              </a:rPr>
              <a:t>程序全速运行，接线正常，响应正确；</a:t>
            </a:r>
            <a:endParaRPr lang="zh-CN" altLang="en-US" sz="1900" spc="110">
              <a:solidFill>
                <a:schemeClr val="lt1"/>
              </a:solidFill>
              <a:uFillTx/>
              <a:latin typeface="微软雅黑" panose="020B0503020204020204" charset="-122"/>
              <a:ea typeface="微软雅黑" panose="020B0503020204020204" charset="-122"/>
            </a:endParaRPr>
          </a:p>
          <a:p>
            <a:pPr marL="342900" lvl="0" indent="-342900" algn="l" fontAlgn="ctr">
              <a:lnSpc>
                <a:spcPct val="120000"/>
              </a:lnSpc>
              <a:spcBef>
                <a:spcPts val="0"/>
              </a:spcBef>
              <a:spcAft>
                <a:spcPts val="800"/>
              </a:spcAft>
              <a:buSzPct val="100000"/>
              <a:buFont typeface="Wingdings" panose="05000000000000000000" charset="0"/>
              <a:buChar char="l"/>
            </a:pPr>
            <a:r>
              <a:rPr lang="zh-CN" altLang="en-US" sz="1900" spc="110">
                <a:solidFill>
                  <a:schemeClr val="lt1"/>
                </a:solidFill>
                <a:uFillTx/>
                <a:latin typeface="微软雅黑" panose="020B0503020204020204" charset="-122"/>
                <a:ea typeface="微软雅黑" panose="020B0503020204020204" charset="-122"/>
              </a:rPr>
              <a:t>实验报告已经完成，已经发到要求的文件夹。</a:t>
            </a:r>
            <a:endParaRPr lang="zh-CN" altLang="en-US" sz="1900" spc="110">
              <a:solidFill>
                <a:schemeClr val="lt1"/>
              </a:solidFill>
              <a:uFillTx/>
              <a:latin typeface="微软雅黑" panose="020B0503020204020204" charset="-122"/>
              <a:ea typeface="微软雅黑" panose="020B0503020204020204" charset="-122"/>
            </a:endParaRPr>
          </a:p>
          <a:p>
            <a:pPr marL="342900" lvl="0" indent="-342900" algn="l" fontAlgn="ctr">
              <a:lnSpc>
                <a:spcPct val="120000"/>
              </a:lnSpc>
              <a:spcBef>
                <a:spcPts val="0"/>
              </a:spcBef>
              <a:spcAft>
                <a:spcPts val="800"/>
              </a:spcAft>
              <a:buSzPct val="100000"/>
              <a:buFont typeface="Wingdings" panose="05000000000000000000" charset="0"/>
              <a:buChar char="l"/>
            </a:pPr>
            <a:r>
              <a:rPr lang="zh-CN" altLang="en-US" sz="1900" spc="110">
                <a:solidFill>
                  <a:schemeClr val="lt1"/>
                </a:solidFill>
                <a:uFillTx/>
                <a:latin typeface="微软雅黑" panose="020B0503020204020204" charset="-122"/>
                <a:ea typeface="微软雅黑" panose="020B0503020204020204" charset="-122"/>
              </a:rPr>
              <a:t>实验程序代码必须都写上注释</a:t>
            </a:r>
            <a:endParaRPr lang="zh-CN" altLang="en-US" sz="1900" spc="110">
              <a:solidFill>
                <a:schemeClr val="lt1"/>
              </a:solidFill>
              <a:uFillTx/>
              <a:latin typeface="微软雅黑" panose="020B0503020204020204" charset="-122"/>
              <a:ea typeface="微软雅黑" panose="020B0503020204020204" charset="-122"/>
            </a:endParaRPr>
          </a:p>
        </p:txBody>
      </p:sp>
      <p:sp>
        <p:nvSpPr>
          <p:cNvPr id="79" name="文本框 78"/>
          <p:cNvSpPr txBox="1"/>
          <p:nvPr>
            <p:custDataLst>
              <p:tags r:id="rId23"/>
            </p:custDataLst>
          </p:nvPr>
        </p:nvSpPr>
        <p:spPr>
          <a:xfrm>
            <a:off x="6710676" y="5094839"/>
            <a:ext cx="1118877" cy="1005079"/>
          </a:xfrm>
          <a:prstGeom prst="rect">
            <a:avLst/>
          </a:prstGeom>
          <a:noFill/>
          <a:effectLst>
            <a:reflection stA="65000" endPos="6000" dist="50800" dir="5400000" sy="-100000" algn="bl" rotWithShape="0"/>
          </a:effectLst>
        </p:spPr>
        <p:txBody>
          <a:bodyPr wrap="square" rtlCol="0">
            <a:normAutofit/>
          </a:bodyPr>
          <a:p>
            <a:pPr algn="l">
              <a:buClrTx/>
              <a:buSzTx/>
              <a:buFontTx/>
            </a:pPr>
            <a:r>
              <a:rPr lang="en-US" altLang="zh-CN" sz="4400" b="1">
                <a:gradFill>
                  <a:gsLst>
                    <a:gs pos="77000">
                      <a:schemeClr val="accent3">
                        <a:lumMod val="60000"/>
                        <a:lumOff val="40000"/>
                        <a:alpha val="0"/>
                      </a:schemeClr>
                    </a:gs>
                    <a:gs pos="100000">
                      <a:schemeClr val="accent3">
                        <a:lumMod val="75000"/>
                      </a:schemeClr>
                    </a:gs>
                    <a:gs pos="27000">
                      <a:schemeClr val="bg1"/>
                    </a:gs>
                    <a:gs pos="0">
                      <a:schemeClr val="bg1"/>
                    </a:gs>
                  </a:gsLst>
                  <a:lin ang="5400000" scaled="0"/>
                </a:gradFill>
                <a:latin typeface="微软雅黑" panose="020B0503020204020204" charset="-122"/>
                <a:ea typeface="微软雅黑" panose="020B0503020204020204" charset="-122"/>
              </a:rPr>
              <a:t>02</a:t>
            </a:r>
            <a:endParaRPr lang="en-US" altLang="zh-CN" sz="4400" b="1">
              <a:gradFill>
                <a:gsLst>
                  <a:gs pos="77000">
                    <a:schemeClr val="accent3">
                      <a:lumMod val="60000"/>
                      <a:lumOff val="40000"/>
                      <a:alpha val="0"/>
                    </a:schemeClr>
                  </a:gs>
                  <a:gs pos="100000">
                    <a:schemeClr val="accent3">
                      <a:lumMod val="75000"/>
                    </a:schemeClr>
                  </a:gs>
                  <a:gs pos="27000">
                    <a:schemeClr val="bg1"/>
                  </a:gs>
                  <a:gs pos="0">
                    <a:schemeClr val="bg1"/>
                  </a:gs>
                </a:gsLst>
                <a:lin ang="5400000" scaled="0"/>
              </a:gradFill>
              <a:latin typeface="微软雅黑" panose="020B0503020204020204" charset="-122"/>
              <a:ea typeface="微软雅黑" panose="020B0503020204020204" charset="-122"/>
            </a:endParaRPr>
          </a:p>
        </p:txBody>
      </p:sp>
      <p:sp>
        <p:nvSpPr>
          <p:cNvPr id="2" name="日期占位符 1"/>
          <p:cNvSpPr>
            <a:spLocks noGrp="1"/>
          </p:cNvSpPr>
          <p:nvPr>
            <p:custDataLst>
              <p:tags r:id="rId24"/>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lumMod val="85000"/>
                    <a:lumOff val="15000"/>
                  </a:schemeClr>
                </a:solidFill>
                <a:latin typeface="微软雅黑" panose="020B0503020204020204" charset="-122"/>
                <a:ea typeface="微软雅黑" panose="020B0503020204020204" charset="-122"/>
              </a:rPr>
            </a:fld>
            <a:endParaRPr lang="zh-CN" altLang="en-US" smtClean="0">
              <a:solidFill>
                <a:schemeClr val="dk1">
                  <a:tint val="75000"/>
                  <a:lumMod val="85000"/>
                  <a:lumOff val="1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25"/>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26"/>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2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4" name="矩形 13"/>
          <p:cNvSpPr/>
          <p:nvPr userDrawn="1">
            <p:custDataLst>
              <p:tags r:id="rId1"/>
            </p:custDataLst>
          </p:nvPr>
        </p:nvSpPr>
        <p:spPr>
          <a:xfrm>
            <a:off x="0" y="0"/>
            <a:ext cx="12192000" cy="912114"/>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pic>
        <p:nvPicPr>
          <p:cNvPr id="5" name="图片 4"/>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11471910" y="6269355"/>
            <a:ext cx="720090" cy="588645"/>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343015"/>
            <a:ext cx="720090" cy="514985"/>
          </a:xfrm>
          <a:prstGeom prst="rect">
            <a:avLst/>
          </a:prstGeom>
        </p:spPr>
      </p:pic>
      <p:sp>
        <p:nvSpPr>
          <p:cNvPr id="12" name="文本框 11"/>
          <p:cNvSpPr txBox="1"/>
          <p:nvPr>
            <p:custDataLst>
              <p:tags r:id="rId8"/>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200" b="1" spc="160">
                <a:solidFill>
                  <a:schemeClr val="accent1"/>
                </a:solidFill>
                <a:uFillTx/>
                <a:latin typeface="汉仪旗黑-85S" panose="00020600040101010101" pitchFamily="18" charset="-122"/>
                <a:ea typeface="汉仪旗黑-85S" panose="00020600040101010101" pitchFamily="18" charset="-122"/>
              </a:rPr>
              <a:t>其他一些事项</a:t>
            </a:r>
            <a:endParaRPr lang="zh-CN" altLang="en-US" sz="3200" b="1" spc="160">
              <a:solidFill>
                <a:schemeClr val="accent1"/>
              </a:solidFill>
              <a:uFillTx/>
              <a:latin typeface="汉仪旗黑-85S" panose="00020600040101010101" pitchFamily="18" charset="-122"/>
              <a:ea typeface="汉仪旗黑-85S" panose="00020600040101010101" pitchFamily="18" charset="-122"/>
            </a:endParaRPr>
          </a:p>
        </p:txBody>
      </p:sp>
      <p:sp>
        <p:nvSpPr>
          <p:cNvPr id="13" name="Title 6"/>
          <p:cNvSpPr txBox="1"/>
          <p:nvPr>
            <p:custDataLst>
              <p:tags r:id="rId9"/>
            </p:custDataLst>
          </p:nvPr>
        </p:nvSpPr>
        <p:spPr>
          <a:xfrm>
            <a:off x="2114531" y="1521594"/>
            <a:ext cx="7962938" cy="4726559"/>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调课处理</a:t>
            </a:r>
            <a:endParaRPr lang="zh-CN" altLang="en-US" sz="21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711200" lvl="1" indent="-342900" algn="l" fontAlgn="ctr">
              <a:lnSpc>
                <a:spcPct val="120000"/>
              </a:lnSpc>
              <a:spcBef>
                <a:spcPts val="0"/>
              </a:spcBef>
              <a:spcAft>
                <a:spcPts val="800"/>
              </a:spcAft>
              <a:buSzPct val="100000"/>
              <a:buFont typeface="Arial" panose="020B0604020202020204" pitchFamily="34" charset="0"/>
              <a:buChar char="○"/>
            </a:pPr>
            <a:r>
              <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如果不能跟随自己的班级上课，最好是找对应班级的同学换课</a:t>
            </a:r>
            <a:endPar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711200" lvl="1" indent="-342900" algn="l" fontAlgn="ctr">
              <a:lnSpc>
                <a:spcPct val="120000"/>
              </a:lnSpc>
              <a:spcBef>
                <a:spcPts val="0"/>
              </a:spcBef>
              <a:spcAft>
                <a:spcPts val="800"/>
              </a:spcAft>
              <a:buSzPct val="100000"/>
              <a:buFont typeface="Arial" panose="020B0604020202020204" pitchFamily="34" charset="0"/>
              <a:buChar char="○"/>
            </a:pPr>
            <a:r>
              <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如果找不到人换课，优先满足不调课的同学的资源要求，自带装好星研软件的笔记本电脑，设置好相关参数，以防实验位置不够，验收放原班级的最后</a:t>
            </a:r>
            <a:endPar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711200" lvl="1" indent="-342900" algn="l" fontAlgn="ctr">
              <a:lnSpc>
                <a:spcPct val="120000"/>
              </a:lnSpc>
              <a:spcBef>
                <a:spcPts val="0"/>
              </a:spcBef>
              <a:spcAft>
                <a:spcPts val="800"/>
              </a:spcAft>
              <a:buSzPct val="100000"/>
              <a:buFont typeface="Arial" panose="020B0604020202020204" pitchFamily="34" charset="0"/>
              <a:buChar char="○"/>
            </a:pPr>
            <a:r>
              <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凡是调课的同学请自带笔记本以防电脑不够，电脑需要带有星研的安装环境，并且设置好</a:t>
            </a:r>
            <a:endPar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实验内容</a:t>
            </a:r>
            <a:endParaRPr lang="zh-CN" altLang="en-US" sz="2100" spc="13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711200" lvl="1" indent="-342900" algn="l" fontAlgn="ctr">
              <a:lnSpc>
                <a:spcPct val="120000"/>
              </a:lnSpc>
              <a:spcBef>
                <a:spcPts val="0"/>
              </a:spcBef>
              <a:spcAft>
                <a:spcPts val="800"/>
              </a:spcAft>
              <a:buSzPct val="100000"/>
              <a:buFont typeface="Arial" panose="020B0604020202020204" pitchFamily="34" charset="0"/>
              <a:buChar char="○"/>
            </a:pPr>
            <a:r>
              <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某些实验，可能会设置不同的组别，根据队友学号之和的奇偶属性，分为A,B组。组别当堂宣布。</a:t>
            </a:r>
            <a:endParaRPr lang="zh-CN" altLang="en-US"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711200" lvl="1" indent="-342900" algn="l" fontAlgn="ctr">
              <a:lnSpc>
                <a:spcPct val="120000"/>
              </a:lnSpc>
              <a:spcBef>
                <a:spcPts val="0"/>
              </a:spcBef>
              <a:spcAft>
                <a:spcPts val="800"/>
              </a:spcAft>
              <a:buSzPct val="100000"/>
              <a:buFont typeface="Arial" panose="020B0604020202020204" pitchFamily="34" charset="0"/>
              <a:buChar char="○"/>
            </a:pPr>
            <a:r>
              <a:rPr lang="zh-CN" sz="1900" spc="11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建议对实验内容进行预习</a:t>
            </a:r>
            <a:r>
              <a:rPr lang="zh-CN"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r>
              <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实验具体内容以课堂宣布的为准 </a:t>
            </a:r>
            <a:endParaRPr sz="1900" spc="11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2" name="日期占位符 1"/>
          <p:cNvSpPr>
            <a:spLocks noGrp="1"/>
          </p:cNvSpPr>
          <p:nvPr>
            <p:custDataLst>
              <p:tags r:id="rId10"/>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1"/>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2"/>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29" name="图片 28"/>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28" name="图片 27"/>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30" name="矩形 29"/>
          <p:cNvSpPr/>
          <p:nvPr>
            <p:custDataLst>
              <p:tags r:id="rId7"/>
            </p:custDataLst>
          </p:nvPr>
        </p:nvSpPr>
        <p:spPr>
          <a:xfrm>
            <a:off x="0" y="-1270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31" name="任意多边形: 形状 11"/>
          <p:cNvSpPr/>
          <p:nvPr>
            <p:custDataLst>
              <p:tags r:id="rId8"/>
            </p:custDataLst>
          </p:nvPr>
        </p:nvSpPr>
        <p:spPr>
          <a:xfrm>
            <a:off x="707390" y="-12700"/>
            <a:ext cx="11163300" cy="6858000"/>
          </a:xfrm>
          <a:custGeom>
            <a:avLst/>
            <a:gdLst>
              <a:gd name="connsiteX0" fmla="*/ 1391964 w 11162996"/>
              <a:gd name="connsiteY0" fmla="*/ 0 h 6841459"/>
              <a:gd name="connsiteX1" fmla="*/ 9771032 w 11162996"/>
              <a:gd name="connsiteY1" fmla="*/ 0 h 6841459"/>
              <a:gd name="connsiteX2" fmla="*/ 9888453 w 11162996"/>
              <a:gd name="connsiteY2" fmla="*/ 135555 h 6841459"/>
              <a:gd name="connsiteX3" fmla="*/ 11162996 w 11162996"/>
              <a:gd name="connsiteY3" fmla="*/ 3685906 h 6841459"/>
              <a:gd name="connsiteX4" fmla="*/ 10209764 w 11162996"/>
              <a:gd name="connsiteY4" fmla="*/ 6806575 h 6841459"/>
              <a:gd name="connsiteX5" fmla="*/ 10184957 w 11162996"/>
              <a:gd name="connsiteY5" fmla="*/ 6841459 h 6841459"/>
              <a:gd name="connsiteX6" fmla="*/ 978039 w 11162996"/>
              <a:gd name="connsiteY6" fmla="*/ 6841459 h 6841459"/>
              <a:gd name="connsiteX7" fmla="*/ 953232 w 11162996"/>
              <a:gd name="connsiteY7" fmla="*/ 6806575 h 6841459"/>
              <a:gd name="connsiteX8" fmla="*/ 0 w 11162996"/>
              <a:gd name="connsiteY8" fmla="*/ 3685906 h 6841459"/>
              <a:gd name="connsiteX9" fmla="*/ 1274543 w 11162996"/>
              <a:gd name="connsiteY9" fmla="*/ 135555 h 684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62996" h="6841459">
                <a:moveTo>
                  <a:pt x="1391964" y="0"/>
                </a:moveTo>
                <a:lnTo>
                  <a:pt x="9771032" y="0"/>
                </a:lnTo>
                <a:lnTo>
                  <a:pt x="9888453" y="135555"/>
                </a:lnTo>
                <a:cubicBezTo>
                  <a:pt x="10684687" y="1100367"/>
                  <a:pt x="11162996" y="2337279"/>
                  <a:pt x="11162996" y="3685906"/>
                </a:cubicBezTo>
                <a:cubicBezTo>
                  <a:pt x="11162996" y="4841872"/>
                  <a:pt x="10811585" y="5915762"/>
                  <a:pt x="10209764" y="6806575"/>
                </a:cubicBezTo>
                <a:lnTo>
                  <a:pt x="10184957" y="6841459"/>
                </a:lnTo>
                <a:lnTo>
                  <a:pt x="978039" y="6841459"/>
                </a:lnTo>
                <a:lnTo>
                  <a:pt x="953232" y="6806575"/>
                </a:lnTo>
                <a:cubicBezTo>
                  <a:pt x="351411" y="5915762"/>
                  <a:pt x="0" y="4841872"/>
                  <a:pt x="0" y="3685906"/>
                </a:cubicBezTo>
                <a:cubicBezTo>
                  <a:pt x="0" y="2337279"/>
                  <a:pt x="478309" y="1100367"/>
                  <a:pt x="1274543" y="135555"/>
                </a:cubicBezTo>
                <a:close/>
              </a:path>
            </a:pathLst>
          </a:cu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32" name="椭圆 31"/>
          <p:cNvSpPr/>
          <p:nvPr>
            <p:custDataLst>
              <p:tags r:id="rId9"/>
            </p:custDataLst>
          </p:nvPr>
        </p:nvSpPr>
        <p:spPr>
          <a:xfrm>
            <a:off x="1096010" y="818515"/>
            <a:ext cx="776605" cy="77724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33" name="椭圆 32"/>
          <p:cNvSpPr/>
          <p:nvPr>
            <p:custDataLst>
              <p:tags r:id="rId10"/>
            </p:custDataLst>
          </p:nvPr>
        </p:nvSpPr>
        <p:spPr>
          <a:xfrm>
            <a:off x="1340485" y="944245"/>
            <a:ext cx="776605" cy="77724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36" name="椭圆 35"/>
          <p:cNvSpPr/>
          <p:nvPr>
            <p:custDataLst>
              <p:tags r:id="rId11"/>
            </p:custDataLst>
          </p:nvPr>
        </p:nvSpPr>
        <p:spPr>
          <a:xfrm>
            <a:off x="1508125" y="5896610"/>
            <a:ext cx="765175" cy="765175"/>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nvGrpSpPr>
          <p:cNvPr id="4" name="组合 3"/>
          <p:cNvGrpSpPr/>
          <p:nvPr>
            <p:custDataLst>
              <p:tags r:id="rId12"/>
            </p:custDataLst>
          </p:nvPr>
        </p:nvGrpSpPr>
        <p:grpSpPr>
          <a:xfrm>
            <a:off x="10013950" y="4904105"/>
            <a:ext cx="1777365" cy="1687830"/>
            <a:chOff x="14021" y="6063"/>
            <a:chExt cx="4548" cy="4318"/>
          </a:xfrm>
        </p:grpSpPr>
        <p:sp>
          <p:nvSpPr>
            <p:cNvPr id="5" name="椭圆 4"/>
            <p:cNvSpPr/>
            <p:nvPr>
              <p:custDataLst>
                <p:tags r:id="rId13"/>
              </p:custDataLst>
            </p:nvPr>
          </p:nvSpPr>
          <p:spPr>
            <a:xfrm>
              <a:off x="14999" y="6811"/>
              <a:ext cx="3571" cy="3571"/>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椭圆 5"/>
            <p:cNvSpPr/>
            <p:nvPr>
              <p:custDataLst>
                <p:tags r:id="rId14"/>
              </p:custDataLst>
            </p:nvPr>
          </p:nvSpPr>
          <p:spPr>
            <a:xfrm>
              <a:off x="14021" y="6063"/>
              <a:ext cx="2650" cy="2650"/>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37" name="矩形 36"/>
          <p:cNvSpPr/>
          <p:nvPr>
            <p:custDataLst>
              <p:tags r:id="rId15"/>
            </p:custDataLst>
          </p:nvPr>
        </p:nvSpPr>
        <p:spPr>
          <a:xfrm>
            <a:off x="2690368" y="2101699"/>
            <a:ext cx="681127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16"/>
            </p:custDataLst>
          </p:nvPr>
        </p:nvSpPr>
        <p:spPr>
          <a:xfrm>
            <a:off x="1523968" y="1066785"/>
            <a:ext cx="9144064" cy="776478"/>
          </a:xfrm>
          <a:prstGeom prst="rect">
            <a:avLst/>
          </a:prstGeom>
          <a:noFill/>
        </p:spPr>
        <p:txBody>
          <a:bodyPr wrap="square" lIns="63500" tIns="25400" rIns="63500" bIns="25400" rtlCol="0" anchor="ctr" anchorCtr="0">
            <a:normAutofit fontScale="90000"/>
          </a:bodyPr>
          <a:p>
            <a:pPr marL="0" indent="0" algn="ctr">
              <a:lnSpc>
                <a:spcPct val="100000"/>
              </a:lnSpc>
              <a:spcBef>
                <a:spcPts val="0"/>
              </a:spcBef>
              <a:spcAft>
                <a:spcPts val="0"/>
              </a:spcAft>
              <a:buSzPct val="100000"/>
              <a:buNone/>
            </a:pPr>
            <a:r>
              <a:rPr lang="zh-CN" altLang="en-US" sz="4700" b="1" spc="310">
                <a:solidFill>
                  <a:schemeClr val="accent1"/>
                </a:solidFill>
                <a:uFillTx/>
                <a:latin typeface="汉仪旗黑-85S" panose="00020600040101010101" pitchFamily="18" charset="-122"/>
                <a:ea typeface="汉仪旗黑-85S" panose="00020600040101010101" pitchFamily="18" charset="-122"/>
              </a:rPr>
              <a:t>实验安全事项</a:t>
            </a:r>
            <a:endParaRPr lang="zh-CN" altLang="en-US" sz="4700" b="1" spc="310">
              <a:solidFill>
                <a:schemeClr val="accent1"/>
              </a:solidFill>
              <a:uFillTx/>
              <a:latin typeface="汉仪旗黑-85S" panose="00020600040101010101" pitchFamily="18" charset="-122"/>
              <a:ea typeface="汉仪旗黑-85S" panose="00020600040101010101" pitchFamily="18" charset="-122"/>
            </a:endParaRPr>
          </a:p>
        </p:txBody>
      </p:sp>
      <p:sp>
        <p:nvSpPr>
          <p:cNvPr id="8" name="圆角矩形 14"/>
          <p:cNvSpPr/>
          <p:nvPr>
            <p:custDataLst>
              <p:tags r:id="rId17"/>
            </p:custDataLst>
          </p:nvPr>
        </p:nvSpPr>
        <p:spPr>
          <a:xfrm>
            <a:off x="1524013" y="2486464"/>
            <a:ext cx="2042196" cy="3271354"/>
          </a:xfrm>
          <a:prstGeom prst="roundRect">
            <a:avLst>
              <a:gd name="adj" fmla="val 5447"/>
            </a:avLst>
          </a:prstGeom>
          <a:solidFill>
            <a:schemeClr val="lt1"/>
          </a:solidFill>
          <a:ln>
            <a:noFill/>
          </a:ln>
          <a:effectLst>
            <a:outerShdw blurRad="304800" dist="76200" dir="2700000" algn="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9" name="文本框 8"/>
          <p:cNvSpPr txBox="1"/>
          <p:nvPr>
            <p:custDataLst>
              <p:tags r:id="rId18"/>
            </p:custDataLst>
          </p:nvPr>
        </p:nvSpPr>
        <p:spPr>
          <a:xfrm>
            <a:off x="1639958" y="3471640"/>
            <a:ext cx="1810306" cy="2200820"/>
          </a:xfrm>
          <a:prstGeom prst="rect">
            <a:avLst/>
          </a:prstGeom>
          <a:noFill/>
        </p:spPr>
        <p:txBody>
          <a:bodyPr wrap="square" rtlCol="0" anchor="t" anchorCtr="0">
            <a:normAutofit/>
          </a:bodyPr>
          <a:p>
            <a:pPr marL="0" lvl="0" indent="0" algn="l">
              <a:lnSpc>
                <a:spcPct val="120000"/>
              </a:lnSpc>
              <a:spcBef>
                <a:spcPts val="0"/>
              </a:spcBef>
              <a:spcAft>
                <a:spcPts val="800"/>
              </a:spcAft>
              <a:buSzPct val="100000"/>
            </a:pPr>
            <a:r>
              <a:rPr sz="2300" spc="150">
                <a:solidFill>
                  <a:schemeClr val="dk1"/>
                </a:solidFill>
                <a:uFillTx/>
                <a:latin typeface="微软雅黑" panose="020B0503020204020204" charset="-122"/>
                <a:ea typeface="微软雅黑" panose="020B0503020204020204" charset="-122"/>
                <a:sym typeface="+mn-ea"/>
              </a:rPr>
              <a:t>遵守实验室安全规章制度，保持实验环境卫生整洁</a:t>
            </a:r>
            <a:endParaRPr sz="2300" spc="150">
              <a:solidFill>
                <a:schemeClr val="dk1"/>
              </a:solidFill>
              <a:uFillTx/>
              <a:latin typeface="微软雅黑" panose="020B0503020204020204" charset="-122"/>
              <a:ea typeface="微软雅黑" panose="020B0503020204020204" charset="-122"/>
              <a:sym typeface="+mn-ea"/>
            </a:endParaRPr>
          </a:p>
        </p:txBody>
      </p:sp>
      <p:sp>
        <p:nvSpPr>
          <p:cNvPr id="10" name="圆角矩形 28"/>
          <p:cNvSpPr/>
          <p:nvPr>
            <p:custDataLst>
              <p:tags r:id="rId19"/>
            </p:custDataLst>
          </p:nvPr>
        </p:nvSpPr>
        <p:spPr>
          <a:xfrm>
            <a:off x="1524013" y="2486464"/>
            <a:ext cx="2042196" cy="356371"/>
          </a:xfrm>
          <a:prstGeom prst="roundRect">
            <a:avLst>
              <a:gd name="adj" fmla="val 54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1" name="椭圆 10"/>
          <p:cNvSpPr/>
          <p:nvPr>
            <p:custDataLst>
              <p:tags r:id="rId20"/>
            </p:custDataLst>
          </p:nvPr>
        </p:nvSpPr>
        <p:spPr>
          <a:xfrm>
            <a:off x="2463310" y="2577513"/>
            <a:ext cx="163603" cy="16360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2" name="圆角矩形 12"/>
          <p:cNvSpPr/>
          <p:nvPr>
            <p:custDataLst>
              <p:tags r:id="rId21"/>
            </p:custDataLst>
          </p:nvPr>
        </p:nvSpPr>
        <p:spPr>
          <a:xfrm>
            <a:off x="1708956" y="3008572"/>
            <a:ext cx="432482" cy="347835"/>
          </a:xfrm>
          <a:prstGeom prst="roundRect">
            <a:avLst/>
          </a:prstGeom>
          <a:solidFill>
            <a:schemeClr val="accent1"/>
          </a:solidFill>
          <a:ln>
            <a:noFill/>
          </a:ln>
          <a:effectLst>
            <a:outerShdw blurRad="114300" dist="25400" dir="2700000" sx="94000" sy="94000" algn="ctr" rotWithShape="0">
              <a:schemeClr val="accent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20000"/>
          </a:bodyPr>
          <a:p>
            <a:pPr algn="ctr"/>
            <a:r>
              <a:rPr lang="en-US" altLang="zh-CN" sz="1400" b="1">
                <a:solidFill>
                  <a:schemeClr val="lt1"/>
                </a:solidFill>
                <a:latin typeface="微软雅黑" panose="020B0503020204020204" charset="-122"/>
                <a:ea typeface="微软雅黑" panose="020B0503020204020204" charset="-122"/>
              </a:rPr>
              <a:t>01</a:t>
            </a:r>
            <a:endParaRPr lang="en-US" altLang="zh-CN" sz="1400" b="1">
              <a:solidFill>
                <a:schemeClr val="lt1"/>
              </a:solidFill>
              <a:latin typeface="微软雅黑" panose="020B0503020204020204" charset="-122"/>
              <a:ea typeface="微软雅黑" panose="020B0503020204020204" charset="-122"/>
            </a:endParaRPr>
          </a:p>
        </p:txBody>
      </p:sp>
      <p:sp>
        <p:nvSpPr>
          <p:cNvPr id="13" name="圆角矩形 32"/>
          <p:cNvSpPr/>
          <p:nvPr>
            <p:custDataLst>
              <p:tags r:id="rId22"/>
            </p:custDataLst>
          </p:nvPr>
        </p:nvSpPr>
        <p:spPr>
          <a:xfrm>
            <a:off x="3891510" y="2486464"/>
            <a:ext cx="2042196" cy="3271354"/>
          </a:xfrm>
          <a:prstGeom prst="roundRect">
            <a:avLst>
              <a:gd name="adj" fmla="val 5447"/>
            </a:avLst>
          </a:prstGeom>
          <a:solidFill>
            <a:schemeClr val="lt1"/>
          </a:solidFill>
          <a:ln>
            <a:noFill/>
          </a:ln>
          <a:effectLst>
            <a:outerShdw blurRad="304800" dist="76200" dir="2700000" algn="l"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4" name="文本框 13"/>
          <p:cNvSpPr txBox="1"/>
          <p:nvPr>
            <p:custDataLst>
              <p:tags r:id="rId23"/>
            </p:custDataLst>
          </p:nvPr>
        </p:nvSpPr>
        <p:spPr>
          <a:xfrm>
            <a:off x="4007455" y="3471640"/>
            <a:ext cx="1810306" cy="2200820"/>
          </a:xfrm>
          <a:prstGeom prst="rect">
            <a:avLst/>
          </a:prstGeom>
          <a:noFill/>
        </p:spPr>
        <p:txBody>
          <a:bodyPr wrap="square" rtlCol="0" anchor="t" anchorCtr="0">
            <a:normAutofit/>
          </a:bodyPr>
          <a:p>
            <a:pPr marL="0" lvl="0" indent="0" algn="l">
              <a:lnSpc>
                <a:spcPct val="120000"/>
              </a:lnSpc>
              <a:spcBef>
                <a:spcPts val="0"/>
              </a:spcBef>
              <a:spcAft>
                <a:spcPts val="800"/>
              </a:spcAft>
              <a:buSzPct val="100000"/>
            </a:pPr>
            <a:r>
              <a:rPr lang="zh-CN" altLang="en-US" sz="2300" spc="180">
                <a:solidFill>
                  <a:schemeClr val="dk1"/>
                </a:solidFill>
                <a:uFillTx/>
                <a:latin typeface="微软雅黑" panose="020B0503020204020204" charset="-122"/>
                <a:ea typeface="微软雅黑" panose="020B0503020204020204" charset="-122"/>
              </a:rPr>
              <a:t>插拔线务必要断电，避免损伤芯片</a:t>
            </a:r>
            <a:endParaRPr lang="zh-CN" altLang="en-US" sz="2300" spc="180">
              <a:solidFill>
                <a:schemeClr val="dk1"/>
              </a:solidFill>
              <a:uFillTx/>
              <a:latin typeface="微软雅黑" panose="020B0503020204020204" charset="-122"/>
              <a:ea typeface="微软雅黑" panose="020B0503020204020204" charset="-122"/>
            </a:endParaRPr>
          </a:p>
        </p:txBody>
      </p:sp>
      <p:sp>
        <p:nvSpPr>
          <p:cNvPr id="15" name="圆角矩形 34"/>
          <p:cNvSpPr/>
          <p:nvPr>
            <p:custDataLst>
              <p:tags r:id="rId24"/>
            </p:custDataLst>
          </p:nvPr>
        </p:nvSpPr>
        <p:spPr>
          <a:xfrm>
            <a:off x="3891510" y="2486464"/>
            <a:ext cx="2042196" cy="356371"/>
          </a:xfrm>
          <a:prstGeom prst="roundRect">
            <a:avLst>
              <a:gd name="adj" fmla="val 544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6" name="椭圆 15"/>
          <p:cNvSpPr/>
          <p:nvPr>
            <p:custDataLst>
              <p:tags r:id="rId25"/>
            </p:custDataLst>
          </p:nvPr>
        </p:nvSpPr>
        <p:spPr>
          <a:xfrm>
            <a:off x="4830807" y="2577513"/>
            <a:ext cx="163603" cy="16360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圆角矩形 36"/>
          <p:cNvSpPr/>
          <p:nvPr>
            <p:custDataLst>
              <p:tags r:id="rId26"/>
            </p:custDataLst>
          </p:nvPr>
        </p:nvSpPr>
        <p:spPr>
          <a:xfrm>
            <a:off x="4076453" y="3008572"/>
            <a:ext cx="431496" cy="346810"/>
          </a:xfrm>
          <a:prstGeom prst="roundRect">
            <a:avLst/>
          </a:prstGeom>
          <a:solidFill>
            <a:schemeClr val="accent2"/>
          </a:solidFill>
          <a:ln>
            <a:noFill/>
          </a:ln>
          <a:effectLst>
            <a:outerShdw blurRad="114300" dist="25400" dir="2700000" sx="94000" sy="94000" algn="ctr" rotWithShape="0">
              <a:schemeClr val="accent2">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20000"/>
          </a:bodyPr>
          <a:p>
            <a:pPr algn="ctr"/>
            <a:r>
              <a:rPr lang="en-US" altLang="zh-CN" sz="1400" b="1">
                <a:solidFill>
                  <a:schemeClr val="lt1"/>
                </a:solidFill>
                <a:latin typeface="微软雅黑" panose="020B0503020204020204" charset="-122"/>
                <a:ea typeface="微软雅黑" panose="020B0503020204020204" charset="-122"/>
              </a:rPr>
              <a:t>02</a:t>
            </a:r>
            <a:endParaRPr lang="en-US" altLang="zh-CN" sz="1400" b="1">
              <a:solidFill>
                <a:schemeClr val="lt1"/>
              </a:solidFill>
              <a:latin typeface="微软雅黑" panose="020B0503020204020204" charset="-122"/>
              <a:ea typeface="微软雅黑" panose="020B0503020204020204" charset="-122"/>
            </a:endParaRPr>
          </a:p>
        </p:txBody>
      </p:sp>
      <p:sp>
        <p:nvSpPr>
          <p:cNvPr id="18" name="圆角矩形 37"/>
          <p:cNvSpPr/>
          <p:nvPr>
            <p:custDataLst>
              <p:tags r:id="rId27"/>
            </p:custDataLst>
          </p:nvPr>
        </p:nvSpPr>
        <p:spPr>
          <a:xfrm>
            <a:off x="6259007" y="2486464"/>
            <a:ext cx="2042196" cy="3271354"/>
          </a:xfrm>
          <a:prstGeom prst="roundRect">
            <a:avLst>
              <a:gd name="adj" fmla="val 5447"/>
            </a:avLst>
          </a:prstGeom>
          <a:solidFill>
            <a:schemeClr val="lt1"/>
          </a:solidFill>
          <a:ln>
            <a:noFill/>
          </a:ln>
          <a:effectLst>
            <a:outerShdw blurRad="304800" dist="76200" dir="2700000" algn="l" rotWithShape="0">
              <a:schemeClr val="accent3">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文本框 18"/>
          <p:cNvSpPr txBox="1"/>
          <p:nvPr>
            <p:custDataLst>
              <p:tags r:id="rId28"/>
            </p:custDataLst>
          </p:nvPr>
        </p:nvSpPr>
        <p:spPr>
          <a:xfrm>
            <a:off x="6374952" y="3471640"/>
            <a:ext cx="1810306" cy="2200820"/>
          </a:xfrm>
          <a:prstGeom prst="rect">
            <a:avLst/>
          </a:prstGeom>
          <a:noFill/>
        </p:spPr>
        <p:txBody>
          <a:bodyPr wrap="square" rtlCol="0" anchor="t" anchorCtr="0">
            <a:normAutofit/>
          </a:bodyPr>
          <a:p>
            <a:pPr marL="0" lvl="0" indent="0" algn="l">
              <a:lnSpc>
                <a:spcPct val="120000"/>
              </a:lnSpc>
              <a:spcBef>
                <a:spcPts val="0"/>
              </a:spcBef>
              <a:spcAft>
                <a:spcPts val="800"/>
              </a:spcAft>
              <a:buSzPct val="100000"/>
            </a:pPr>
            <a:r>
              <a:rPr lang="zh-CN" altLang="en-US" sz="2300" spc="160">
                <a:solidFill>
                  <a:schemeClr val="dk1"/>
                </a:solidFill>
                <a:uFillTx/>
                <a:latin typeface="微软雅黑" panose="020B0503020204020204" charset="-122"/>
                <a:ea typeface="微软雅黑" panose="020B0503020204020204" charset="-122"/>
              </a:rPr>
              <a:t>实验结束之后必须断电，把线收拾好，凳子摆好</a:t>
            </a:r>
            <a:endParaRPr lang="zh-CN" altLang="en-US" sz="2300" spc="160">
              <a:solidFill>
                <a:schemeClr val="dk1"/>
              </a:solidFill>
              <a:uFillTx/>
              <a:latin typeface="微软雅黑" panose="020B0503020204020204" charset="-122"/>
              <a:ea typeface="微软雅黑" panose="020B0503020204020204" charset="-122"/>
            </a:endParaRPr>
          </a:p>
        </p:txBody>
      </p:sp>
      <p:sp>
        <p:nvSpPr>
          <p:cNvPr id="20" name="圆角矩形 40"/>
          <p:cNvSpPr/>
          <p:nvPr>
            <p:custDataLst>
              <p:tags r:id="rId29"/>
            </p:custDataLst>
          </p:nvPr>
        </p:nvSpPr>
        <p:spPr>
          <a:xfrm>
            <a:off x="6259007" y="2486464"/>
            <a:ext cx="2042196" cy="356371"/>
          </a:xfrm>
          <a:prstGeom prst="roundRect">
            <a:avLst>
              <a:gd name="adj" fmla="val 544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椭圆 20"/>
          <p:cNvSpPr/>
          <p:nvPr>
            <p:custDataLst>
              <p:tags r:id="rId30"/>
            </p:custDataLst>
          </p:nvPr>
        </p:nvSpPr>
        <p:spPr>
          <a:xfrm>
            <a:off x="7198303" y="2577513"/>
            <a:ext cx="163603" cy="16360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圆角矩形 42"/>
          <p:cNvSpPr/>
          <p:nvPr>
            <p:custDataLst>
              <p:tags r:id="rId31"/>
            </p:custDataLst>
          </p:nvPr>
        </p:nvSpPr>
        <p:spPr>
          <a:xfrm>
            <a:off x="6443950" y="3008572"/>
            <a:ext cx="431496" cy="346810"/>
          </a:xfrm>
          <a:prstGeom prst="roundRect">
            <a:avLst/>
          </a:prstGeom>
          <a:solidFill>
            <a:schemeClr val="accent3"/>
          </a:solidFill>
          <a:ln>
            <a:noFill/>
          </a:ln>
          <a:effectLst>
            <a:outerShdw blurRad="114300" dist="25400" dir="2700000" sx="94000" sy="94000" algn="ctr" rotWithShape="0">
              <a:schemeClr val="accent3">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20000"/>
          </a:bodyPr>
          <a:p>
            <a:pPr algn="ctr"/>
            <a:r>
              <a:rPr lang="en-US" altLang="zh-CN" sz="1400" b="1">
                <a:solidFill>
                  <a:schemeClr val="lt1"/>
                </a:solidFill>
                <a:latin typeface="微软雅黑" panose="020B0503020204020204" charset="-122"/>
                <a:ea typeface="微软雅黑" panose="020B0503020204020204" charset="-122"/>
              </a:rPr>
              <a:t>03</a:t>
            </a:r>
            <a:endParaRPr lang="en-US" altLang="zh-CN" sz="1400" b="1">
              <a:solidFill>
                <a:schemeClr val="lt1"/>
              </a:solidFill>
              <a:latin typeface="微软雅黑" panose="020B0503020204020204" charset="-122"/>
              <a:ea typeface="微软雅黑" panose="020B0503020204020204" charset="-122"/>
            </a:endParaRPr>
          </a:p>
        </p:txBody>
      </p:sp>
      <p:sp>
        <p:nvSpPr>
          <p:cNvPr id="23" name="圆角矩形 1"/>
          <p:cNvSpPr/>
          <p:nvPr>
            <p:custDataLst>
              <p:tags r:id="rId32"/>
            </p:custDataLst>
          </p:nvPr>
        </p:nvSpPr>
        <p:spPr>
          <a:xfrm>
            <a:off x="8626503" y="2486463"/>
            <a:ext cx="2042196" cy="3271354"/>
          </a:xfrm>
          <a:prstGeom prst="roundRect">
            <a:avLst>
              <a:gd name="adj" fmla="val 5447"/>
            </a:avLst>
          </a:prstGeom>
          <a:solidFill>
            <a:schemeClr val="lt1"/>
          </a:solidFill>
          <a:ln>
            <a:noFill/>
          </a:ln>
          <a:effectLst>
            <a:outerShdw blurRad="304800" dist="76200" dir="2700000" algn="l" rotWithShape="0">
              <a:schemeClr val="accent6">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4" name="文本框 23"/>
          <p:cNvSpPr txBox="1"/>
          <p:nvPr>
            <p:custDataLst>
              <p:tags r:id="rId33"/>
            </p:custDataLst>
          </p:nvPr>
        </p:nvSpPr>
        <p:spPr>
          <a:xfrm>
            <a:off x="8742448" y="3471639"/>
            <a:ext cx="1810306" cy="2200820"/>
          </a:xfrm>
          <a:prstGeom prst="rect">
            <a:avLst/>
          </a:prstGeom>
          <a:noFill/>
        </p:spPr>
        <p:txBody>
          <a:bodyPr wrap="square" rtlCol="0" anchor="t" anchorCtr="0">
            <a:normAutofit/>
          </a:bodyPr>
          <a:p>
            <a:pPr marL="0" lvl="0" indent="0" algn="l">
              <a:lnSpc>
                <a:spcPct val="120000"/>
              </a:lnSpc>
              <a:spcBef>
                <a:spcPts val="0"/>
              </a:spcBef>
              <a:spcAft>
                <a:spcPts val="800"/>
              </a:spcAft>
              <a:buSzPct val="100000"/>
            </a:pPr>
            <a:r>
              <a:rPr lang="zh-CN" altLang="en-US" sz="2300" spc="180">
                <a:solidFill>
                  <a:schemeClr val="dk1"/>
                </a:solidFill>
                <a:uFillTx/>
                <a:latin typeface="微软雅黑" panose="020B0503020204020204" charset="-122"/>
                <a:ea typeface="微软雅黑" panose="020B0503020204020204" charset="-122"/>
              </a:rPr>
              <a:t>禁止在实验室进食喝水</a:t>
            </a:r>
            <a:endParaRPr lang="zh-CN" altLang="en-US" sz="2300" spc="180">
              <a:solidFill>
                <a:schemeClr val="dk1"/>
              </a:solidFill>
              <a:uFillTx/>
              <a:latin typeface="微软雅黑" panose="020B0503020204020204" charset="-122"/>
              <a:ea typeface="微软雅黑" panose="020B0503020204020204" charset="-122"/>
            </a:endParaRPr>
          </a:p>
        </p:txBody>
      </p:sp>
      <p:sp>
        <p:nvSpPr>
          <p:cNvPr id="25" name="圆角矩形 4"/>
          <p:cNvSpPr/>
          <p:nvPr>
            <p:custDataLst>
              <p:tags r:id="rId34"/>
            </p:custDataLst>
          </p:nvPr>
        </p:nvSpPr>
        <p:spPr>
          <a:xfrm>
            <a:off x="8626503" y="2486463"/>
            <a:ext cx="2042196" cy="356371"/>
          </a:xfrm>
          <a:prstGeom prst="roundRect">
            <a:avLst>
              <a:gd name="adj" fmla="val 5447"/>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椭圆 25"/>
          <p:cNvSpPr/>
          <p:nvPr>
            <p:custDataLst>
              <p:tags r:id="rId35"/>
            </p:custDataLst>
          </p:nvPr>
        </p:nvSpPr>
        <p:spPr>
          <a:xfrm>
            <a:off x="9566155" y="2577512"/>
            <a:ext cx="163603" cy="163603"/>
          </a:xfrm>
          <a:prstGeom prst="ellipse">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7" name="圆角矩形 6"/>
          <p:cNvSpPr/>
          <p:nvPr>
            <p:custDataLst>
              <p:tags r:id="rId36"/>
            </p:custDataLst>
          </p:nvPr>
        </p:nvSpPr>
        <p:spPr>
          <a:xfrm>
            <a:off x="8811446" y="3008571"/>
            <a:ext cx="431770" cy="347123"/>
          </a:xfrm>
          <a:prstGeom prst="roundRect">
            <a:avLst/>
          </a:prstGeom>
          <a:solidFill>
            <a:schemeClr val="accent6"/>
          </a:solidFill>
          <a:ln>
            <a:noFill/>
          </a:ln>
          <a:effectLst>
            <a:outerShdw blurRad="114300" dist="25400" dir="2700000" sx="94000" sy="94000" algn="ctr" rotWithShape="0">
              <a:schemeClr val="accent6">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20000"/>
          </a:bodyPr>
          <a:p>
            <a:pPr algn="ctr"/>
            <a:r>
              <a:rPr lang="en-US" altLang="zh-CN" sz="1400" b="1">
                <a:solidFill>
                  <a:schemeClr val="lt1"/>
                </a:solidFill>
                <a:latin typeface="微软雅黑" panose="020B0503020204020204" charset="-122"/>
                <a:ea typeface="微软雅黑" panose="020B0503020204020204" charset="-122"/>
              </a:rPr>
              <a:t>04</a:t>
            </a:r>
            <a:endParaRPr lang="en-US" altLang="zh-CN" sz="1400" b="1">
              <a:solidFill>
                <a:schemeClr val="lt1"/>
              </a:solidFill>
              <a:latin typeface="微软雅黑" panose="020B0503020204020204" charset="-122"/>
              <a:ea typeface="微软雅黑" panose="020B0503020204020204" charset="-122"/>
            </a:endParaRPr>
          </a:p>
        </p:txBody>
      </p:sp>
      <p:sp>
        <p:nvSpPr>
          <p:cNvPr id="2" name="日期占位符 1"/>
          <p:cNvSpPr>
            <a:spLocks noGrp="1"/>
          </p:cNvSpPr>
          <p:nvPr>
            <p:custDataLst>
              <p:tags r:id="rId37"/>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lt1">
                    <a:tint val="75000"/>
                  </a:schemeClr>
                </a:solidFill>
                <a:latin typeface="微软雅黑" panose="020B0503020204020204" charset="-122"/>
                <a:ea typeface="微软雅黑" panose="020B0503020204020204" charset="-122"/>
              </a:rPr>
            </a:fld>
            <a:endParaRPr lang="zh-CN" altLang="en-US" smtClean="0">
              <a:solidFill>
                <a:schemeClr val="lt1">
                  <a:tint val="75000"/>
                </a:schemeClr>
              </a:solidFill>
              <a:latin typeface="微软雅黑" panose="020B0503020204020204" charset="-122"/>
              <a:ea typeface="微软雅黑" panose="020B0503020204020204" charset="-122"/>
            </a:endParaRPr>
          </a:p>
        </p:txBody>
      </p:sp>
      <p:sp>
        <p:nvSpPr>
          <p:cNvPr id="35" name="页脚占位符 34"/>
          <p:cNvSpPr>
            <a:spLocks noGrp="1"/>
          </p:cNvSpPr>
          <p:nvPr>
            <p:custDataLst>
              <p:tags r:id="rId38"/>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39"/>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lt1">
                    <a:tint val="75000"/>
                  </a:schemeClr>
                </a:solidFill>
                <a:latin typeface="微软雅黑" panose="020B0503020204020204" charset="-122"/>
                <a:ea typeface="微软雅黑" panose="020B0503020204020204" charset="-122"/>
              </a:rPr>
            </a:fld>
            <a:endParaRPr lang="zh-CN" altLang="en-US" smtClean="0">
              <a:solidFill>
                <a:schemeClr val="lt1">
                  <a:tint val="75000"/>
                </a:schemeClr>
              </a:solidFill>
              <a:latin typeface="微软雅黑" panose="020B0503020204020204" charset="-122"/>
              <a:ea typeface="微软雅黑" panose="020B0503020204020204" charset="-122"/>
            </a:endParaRPr>
          </a:p>
        </p:txBody>
      </p:sp>
    </p:spTree>
    <p:custDataLst>
      <p:tags r:id="rId4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pic>
        <p:nvPicPr>
          <p:cNvPr id="7" name="图片 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588645"/>
          </a:xfrm>
          <a:prstGeom prst="rect">
            <a:avLst/>
          </a:prstGeom>
        </p:spPr>
      </p:pic>
      <p:pic>
        <p:nvPicPr>
          <p:cNvPr id="6" name="图片 5"/>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514985"/>
          </a:xfrm>
          <a:prstGeom prst="rect">
            <a:avLst/>
          </a:prstGeom>
        </p:spPr>
      </p:pic>
      <p:sp>
        <p:nvSpPr>
          <p:cNvPr id="10" name="TextBox 1"/>
          <p:cNvSpPr/>
          <p:nvPr>
            <p:custDataLst>
              <p:tags r:id="rId7"/>
            </p:custDataLst>
          </p:nvPr>
        </p:nvSpPr>
        <p:spPr>
          <a:xfrm>
            <a:off x="609135" y="1313397"/>
            <a:ext cx="5065517" cy="4825944"/>
          </a:xfrm>
          <a:prstGeom prst="rect">
            <a:avLst/>
          </a:prstGeom>
          <a:noFill/>
          <a:ln w="38100">
            <a:solidFill>
              <a:schemeClr val="accent1"/>
            </a:solidFill>
          </a:ln>
          <a:extLst>
            <a:ext uri="{909E8E84-426E-40DD-AFC4-6F175D3DCCD1}">
              <a14:hiddenFill xmlns:a14="http://schemas.microsoft.com/office/drawing/2010/main">
                <a:solidFill>
                  <a:schemeClr val="accent1">
                    <a:lumMod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p>
            <a:pPr algn="ctr">
              <a:lnSpc>
                <a:spcPct val="120000"/>
              </a:lnSpc>
            </a:pPr>
            <a:endParaRPr lang="zh-CN" altLang="en-US" sz="200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1" name="TextBox 1"/>
          <p:cNvSpPr/>
          <p:nvPr>
            <p:custDataLst>
              <p:tags r:id="rId8"/>
            </p:custDataLst>
          </p:nvPr>
        </p:nvSpPr>
        <p:spPr>
          <a:xfrm>
            <a:off x="609135" y="718660"/>
            <a:ext cx="5065517" cy="878122"/>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p>
            <a:pPr algn="ctr">
              <a:lnSpc>
                <a:spcPct val="120000"/>
              </a:lnSpc>
            </a:pPr>
            <a:endParaRPr lang="zh-CN" altLang="en-US" sz="200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2" name="文本框 11"/>
          <p:cNvSpPr txBox="1"/>
          <p:nvPr>
            <p:custDataLst>
              <p:tags r:id="rId9"/>
            </p:custDataLst>
          </p:nvPr>
        </p:nvSpPr>
        <p:spPr>
          <a:xfrm>
            <a:off x="1229973" y="735440"/>
            <a:ext cx="3823840" cy="861343"/>
          </a:xfrm>
          <a:prstGeom prst="rect">
            <a:avLst/>
          </a:prstGeom>
          <a:noFill/>
        </p:spPr>
        <p:txBody>
          <a:bodyPr wrap="square" rtlCol="0" anchor="ctr" anchorCtr="0">
            <a:normAutofit/>
          </a:bodyPr>
          <a:p>
            <a:pPr marL="0" indent="0" algn="ctr">
              <a:lnSpc>
                <a:spcPct val="100000"/>
              </a:lnSpc>
              <a:spcBef>
                <a:spcPts val="0"/>
              </a:spcBef>
              <a:spcAft>
                <a:spcPts val="0"/>
              </a:spcAft>
              <a:buSzPct val="100000"/>
              <a:buNone/>
            </a:pPr>
            <a:r>
              <a:rPr sz="2600" b="1" spc="180">
                <a:solidFill>
                  <a:schemeClr val="lt1"/>
                </a:solidFill>
                <a:uFillTx/>
                <a:latin typeface="汉仪旗黑-85S" panose="00020600040101010101" pitchFamily="18" charset="-122"/>
                <a:ea typeface="汉仪旗黑-85S" panose="00020600040101010101" pitchFamily="18" charset="-122"/>
                <a:cs typeface="+mj-cs"/>
                <a:sym typeface="+mn-ea"/>
              </a:rPr>
              <a:t>实验安全</a:t>
            </a:r>
            <a:endParaRPr sz="2600" b="1" spc="180">
              <a:solidFill>
                <a:schemeClr val="lt1"/>
              </a:solidFill>
              <a:uFillTx/>
              <a:latin typeface="汉仪旗黑-85S" panose="00020600040101010101" pitchFamily="18" charset="-122"/>
              <a:ea typeface="汉仪旗黑-85S" panose="00020600040101010101" pitchFamily="18" charset="-122"/>
              <a:cs typeface="+mj-cs"/>
              <a:sym typeface="+mn-ea"/>
            </a:endParaRPr>
          </a:p>
        </p:txBody>
      </p:sp>
      <p:sp>
        <p:nvSpPr>
          <p:cNvPr id="13" name="文本框 12"/>
          <p:cNvSpPr txBox="1"/>
          <p:nvPr>
            <p:custDataLst>
              <p:tags r:id="rId10"/>
            </p:custDataLst>
          </p:nvPr>
        </p:nvSpPr>
        <p:spPr>
          <a:xfrm>
            <a:off x="1229973" y="1909998"/>
            <a:ext cx="3823840" cy="3905873"/>
          </a:xfrm>
          <a:prstGeom prst="rect">
            <a:avLst/>
          </a:prstGeom>
          <a:noFill/>
        </p:spPr>
        <p:txBody>
          <a:bodyPr wrap="square" rtlCol="0" anchor="t" anchorCtr="0">
            <a:normAutofit/>
          </a:bodyPr>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chemeClr val="dk1">
                    <a:lumMod val="75000"/>
                    <a:lumOff val="25000"/>
                  </a:schemeClr>
                </a:solidFill>
                <a:uFillTx/>
                <a:latin typeface="微软雅黑" panose="020B0503020204020204" charset="-122"/>
                <a:ea typeface="微软雅黑" panose="020B0503020204020204" charset="-122"/>
                <a:sym typeface="+mn-ea"/>
              </a:rPr>
              <a:t>小心水和饮料的倾洒，接线前把手擦干</a:t>
            </a:r>
            <a:endParaRPr sz="2100" spc="160">
              <a:solidFill>
                <a:schemeClr val="dk1">
                  <a:lumMod val="75000"/>
                  <a:lumOff val="25000"/>
                </a:schemeClr>
              </a:solidFill>
              <a:uFillTx/>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chemeClr val="dk1">
                    <a:lumMod val="75000"/>
                    <a:lumOff val="25000"/>
                  </a:schemeClr>
                </a:solidFill>
                <a:uFillTx/>
                <a:latin typeface="微软雅黑" panose="020B0503020204020204" charset="-122"/>
                <a:ea typeface="微软雅黑" panose="020B0503020204020204" charset="-122"/>
                <a:sym typeface="+mn-ea"/>
              </a:rPr>
              <a:t>尽量不要用手去触碰裸露的接头</a:t>
            </a:r>
            <a:endParaRPr sz="2100" spc="160">
              <a:solidFill>
                <a:schemeClr val="dk1">
                  <a:lumMod val="75000"/>
                  <a:lumOff val="25000"/>
                </a:schemeClr>
              </a:solidFill>
              <a:uFillTx/>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rgbClr val="FF0000"/>
                </a:solidFill>
                <a:uFillTx/>
                <a:latin typeface="微软雅黑" panose="020B0503020204020204" charset="-122"/>
                <a:ea typeface="微软雅黑" panose="020B0503020204020204" charset="-122"/>
                <a:sym typeface="+mn-ea"/>
              </a:rPr>
              <a:t>接线，拔线一定要断电操作</a:t>
            </a:r>
            <a:endParaRPr sz="2100" spc="160">
              <a:solidFill>
                <a:srgbClr val="FF0000"/>
              </a:solidFill>
              <a:uFillTx/>
              <a:latin typeface="微软雅黑" panose="020B0503020204020204" charset="-122"/>
              <a:ea typeface="微软雅黑" panose="020B0503020204020204" charset="-122"/>
              <a:sym typeface="+mn-ea"/>
            </a:endParaRPr>
          </a:p>
          <a:p>
            <a:pPr marL="406400" lvl="0" indent="-406400" algn="l" fontAlgn="ctr">
              <a:lnSpc>
                <a:spcPct val="120000"/>
              </a:lnSpc>
              <a:spcBef>
                <a:spcPts val="0"/>
              </a:spcBef>
              <a:spcAft>
                <a:spcPts val="800"/>
              </a:spcAft>
              <a:buSzPct val="100000"/>
              <a:buFont typeface="Wingdings" panose="05000000000000000000" charset="0"/>
              <a:buChar char="l"/>
            </a:pPr>
            <a:r>
              <a:rPr sz="2100" spc="160">
                <a:solidFill>
                  <a:srgbClr val="FF0000"/>
                </a:solidFill>
                <a:uFillTx/>
                <a:latin typeface="微软雅黑" panose="020B0503020204020204" charset="-122"/>
                <a:ea typeface="微软雅黑" panose="020B0503020204020204" charset="-122"/>
                <a:sym typeface="+mn-ea"/>
              </a:rPr>
              <a:t>不要在仪器上放书本等物品</a:t>
            </a:r>
            <a:endParaRPr sz="2100" spc="160">
              <a:solidFill>
                <a:srgbClr val="FF0000"/>
              </a:solidFill>
              <a:uFillTx/>
              <a:latin typeface="微软雅黑" panose="020B0503020204020204" charset="-122"/>
              <a:ea typeface="微软雅黑" panose="020B0503020204020204" charset="-122"/>
              <a:sym typeface="+mn-ea"/>
            </a:endParaRPr>
          </a:p>
        </p:txBody>
      </p:sp>
      <p:sp>
        <p:nvSpPr>
          <p:cNvPr id="14" name="TextBox 6"/>
          <p:cNvSpPr/>
          <p:nvPr>
            <p:custDataLst>
              <p:tags r:id="rId11"/>
            </p:custDataLst>
          </p:nvPr>
        </p:nvSpPr>
        <p:spPr>
          <a:xfrm>
            <a:off x="6516418" y="719593"/>
            <a:ext cx="5065517" cy="877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rmAutofit/>
          </a:bodyPr>
          <a:p>
            <a:pPr algn="ctr">
              <a:lnSpc>
                <a:spcPct val="120000"/>
              </a:lnSpc>
            </a:pPr>
            <a:endParaRPr lang="zh-CN" altLang="en-US" sz="200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12"/>
            </p:custDataLst>
          </p:nvPr>
        </p:nvSpPr>
        <p:spPr>
          <a:xfrm>
            <a:off x="7137256" y="735440"/>
            <a:ext cx="3823840" cy="861343"/>
          </a:xfrm>
          <a:prstGeom prst="rect">
            <a:avLst/>
          </a:prstGeom>
          <a:noFill/>
        </p:spPr>
        <p:txBody>
          <a:bodyPr wrap="square" rtlCol="0" anchor="ctr" anchorCtr="0">
            <a:normAutofit/>
          </a:bodyPr>
          <a:p>
            <a:pPr marL="0" indent="0" algn="ctr">
              <a:lnSpc>
                <a:spcPct val="100000"/>
              </a:lnSpc>
              <a:spcBef>
                <a:spcPts val="0"/>
              </a:spcBef>
              <a:spcAft>
                <a:spcPts val="0"/>
              </a:spcAft>
              <a:buSzPct val="100000"/>
              <a:buNone/>
            </a:pPr>
            <a:r>
              <a:rPr lang="zh-CN" altLang="en-US" sz="2600" b="1" spc="180">
                <a:solidFill>
                  <a:schemeClr val="lt1"/>
                </a:solidFill>
                <a:uFillTx/>
                <a:latin typeface="汉仪旗黑-85S" panose="00020600040101010101" pitchFamily="18" charset="-122"/>
                <a:ea typeface="汉仪旗黑-85S" panose="00020600040101010101" pitchFamily="18" charset="-122"/>
                <a:cs typeface="+mj-cs"/>
                <a:sym typeface="+mn-ea"/>
              </a:rPr>
              <a:t>接线注意事项</a:t>
            </a:r>
            <a:endParaRPr lang="zh-CN" altLang="en-US" sz="2600" b="1" spc="180">
              <a:solidFill>
                <a:schemeClr val="lt1"/>
              </a:solidFill>
              <a:uFillTx/>
              <a:latin typeface="汉仪旗黑-85S" panose="00020600040101010101" pitchFamily="18" charset="-122"/>
              <a:ea typeface="汉仪旗黑-85S" panose="00020600040101010101" pitchFamily="18" charset="-122"/>
              <a:cs typeface="+mj-cs"/>
              <a:sym typeface="+mn-ea"/>
            </a:endParaRPr>
          </a:p>
        </p:txBody>
      </p:sp>
      <p:sp>
        <p:nvSpPr>
          <p:cNvPr id="16" name="文本框 15"/>
          <p:cNvSpPr txBox="1"/>
          <p:nvPr>
            <p:custDataLst>
              <p:tags r:id="rId13"/>
            </p:custDataLst>
          </p:nvPr>
        </p:nvSpPr>
        <p:spPr>
          <a:xfrm>
            <a:off x="7137256" y="2127198"/>
            <a:ext cx="3823840" cy="3471473"/>
          </a:xfrm>
          <a:prstGeom prst="rect">
            <a:avLst/>
          </a:prstGeom>
          <a:noFill/>
        </p:spPr>
        <p:txBody>
          <a:bodyPr wrap="square" rtlCol="0" anchor="t" anchorCtr="0">
            <a:normAutofit/>
          </a:bodyPr>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solidFill>
                  <a:schemeClr val="dk1">
                    <a:lumMod val="75000"/>
                    <a:lumOff val="25000"/>
                  </a:schemeClr>
                </a:solidFill>
                <a:uFillTx/>
                <a:latin typeface="微软雅黑" panose="020B0503020204020204" charset="-122"/>
                <a:ea typeface="微软雅黑" panose="020B0503020204020204" charset="-122"/>
                <a:sym typeface="+mn-ea"/>
              </a:rPr>
              <a:t>数据传输线对应关系不要错</a:t>
            </a:r>
            <a:endParaRPr lang="zh-CN" altLang="en-US" sz="2100" spc="130">
              <a:solidFill>
                <a:schemeClr val="dk1">
                  <a:lumMod val="75000"/>
                  <a:lumOff val="25000"/>
                </a:schemeClr>
              </a:solidFill>
              <a:uFillTx/>
              <a:latin typeface="微软雅黑" panose="020B0503020204020204" charset="-122"/>
              <a:ea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solidFill>
                  <a:schemeClr val="dk1">
                    <a:lumMod val="75000"/>
                    <a:lumOff val="25000"/>
                  </a:schemeClr>
                </a:solidFill>
                <a:uFillTx/>
                <a:latin typeface="微软雅黑" panose="020B0503020204020204" charset="-122"/>
                <a:ea typeface="微软雅黑" panose="020B0503020204020204" charset="-122"/>
                <a:sym typeface="+mn-ea"/>
              </a:rPr>
              <a:t>调试前确认通信线已连接，电源已经打开</a:t>
            </a:r>
            <a:endParaRPr lang="zh-CN" altLang="en-US" sz="2100" spc="130">
              <a:solidFill>
                <a:schemeClr val="dk1">
                  <a:lumMod val="75000"/>
                  <a:lumOff val="25000"/>
                </a:schemeClr>
              </a:solidFill>
              <a:uFillTx/>
              <a:latin typeface="微软雅黑" panose="020B0503020204020204" charset="-122"/>
              <a:ea typeface="微软雅黑" panose="020B0503020204020204" charset="-122"/>
              <a:sym typeface="+mn-ea"/>
            </a:endParaRPr>
          </a:p>
          <a:p>
            <a:pPr marL="368300" lvl="0" indent="-368300" algn="l" fontAlgn="ctr">
              <a:lnSpc>
                <a:spcPct val="120000"/>
              </a:lnSpc>
              <a:spcBef>
                <a:spcPts val="0"/>
              </a:spcBef>
              <a:spcAft>
                <a:spcPts val="800"/>
              </a:spcAft>
              <a:buSzPct val="100000"/>
              <a:buFont typeface="Wingdings" panose="05000000000000000000" charset="0"/>
              <a:buChar char="l"/>
            </a:pPr>
            <a:r>
              <a:rPr lang="zh-CN" altLang="en-US" sz="2100" spc="130">
                <a:solidFill>
                  <a:srgbClr val="FF0000"/>
                </a:solidFill>
                <a:uFillTx/>
                <a:latin typeface="微软雅黑" panose="020B0503020204020204" charset="-122"/>
                <a:ea typeface="微软雅黑" panose="020B0503020204020204" charset="-122"/>
                <a:sym typeface="+mn-ea"/>
              </a:rPr>
              <a:t>接线尽量不要缠绕，接完检查</a:t>
            </a:r>
            <a:endParaRPr lang="zh-CN" altLang="en-US" sz="2100" spc="130">
              <a:solidFill>
                <a:srgbClr val="FF0000"/>
              </a:solidFill>
              <a:uFillTx/>
              <a:latin typeface="微软雅黑" panose="020B0503020204020204" charset="-122"/>
              <a:ea typeface="微软雅黑" panose="020B0503020204020204" charset="-122"/>
              <a:sym typeface="+mn-ea"/>
            </a:endParaRPr>
          </a:p>
          <a:p>
            <a:pPr lvl="0" indent="0" algn="l" fontAlgn="ctr">
              <a:lnSpc>
                <a:spcPct val="120000"/>
              </a:lnSpc>
              <a:spcBef>
                <a:spcPts val="0"/>
              </a:spcBef>
              <a:spcAft>
                <a:spcPts val="800"/>
              </a:spcAft>
              <a:buSzPct val="100000"/>
              <a:buFont typeface="Wingdings" panose="05000000000000000000" charset="0"/>
              <a:buNone/>
            </a:pPr>
            <a:endParaRPr lang="zh-CN" altLang="en-US" sz="2100" spc="130">
              <a:solidFill>
                <a:srgbClr val="FF0000"/>
              </a:solidFill>
              <a:uFillTx/>
              <a:latin typeface="微软雅黑" panose="020B0503020204020204" charset="-122"/>
              <a:ea typeface="微软雅黑" panose="020B0503020204020204" charset="-122"/>
              <a:sym typeface="+mn-ea"/>
            </a:endParaRPr>
          </a:p>
        </p:txBody>
      </p:sp>
      <p:sp>
        <p:nvSpPr>
          <p:cNvPr id="17" name="TextBox 6"/>
          <p:cNvSpPr/>
          <p:nvPr>
            <p:custDataLst>
              <p:tags r:id="rId14"/>
            </p:custDataLst>
          </p:nvPr>
        </p:nvSpPr>
        <p:spPr>
          <a:xfrm>
            <a:off x="6516418" y="718660"/>
            <a:ext cx="5065517" cy="542068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p>
            <a:pPr algn="ctr">
              <a:lnSpc>
                <a:spcPct val="120000"/>
              </a:lnSpc>
            </a:pPr>
            <a:endParaRPr lang="zh-CN" altLang="en-US" sz="200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2" name="日期占位符 1"/>
          <p:cNvSpPr>
            <a:spLocks noGrp="1"/>
          </p:cNvSpPr>
          <p:nvPr>
            <p:custDataLst>
              <p:tags r:id="rId15"/>
            </p:custDataLst>
          </p:nvPr>
        </p:nvSpPr>
        <p:spPr>
          <a:xfrm>
            <a:off x="879742" y="6349833"/>
            <a:ext cx="2700000" cy="3168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60FBDFE-C587-4B4C-A407-44438C67B59E}" type="datetime1">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
        <p:nvSpPr>
          <p:cNvPr id="4" name="页脚占位符 3"/>
          <p:cNvSpPr>
            <a:spLocks noGrp="1"/>
          </p:cNvSpPr>
          <p:nvPr>
            <p:custDataLst>
              <p:tags r:id="rId16"/>
            </p:custDataLst>
          </p:nvPr>
        </p:nvSpPr>
        <p:spPr>
          <a:xfrm>
            <a:off x="4116000" y="6349833"/>
            <a:ext cx="3960000" cy="31680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chemeClr val="dk1">
                    <a:tint val="75000"/>
                  </a:schemeClr>
                </a:solidFill>
                <a:latin typeface="微软雅黑" panose="020B0503020204020204" charset="-122"/>
                <a:ea typeface="微软雅黑" panose="020B0503020204020204" charset="-122"/>
              </a:rPr>
              <a:t>人工智能与自动化学院</a:t>
            </a:r>
            <a:endParaRPr lang="zh-CN" altLang="en-US">
              <a:solidFill>
                <a:schemeClr val="dk1">
                  <a:tint val="75000"/>
                </a:schemeClr>
              </a:solidFill>
              <a:latin typeface="微软雅黑" panose="020B0503020204020204" charset="-122"/>
              <a:ea typeface="微软雅黑" panose="020B0503020204020204" charset="-122"/>
            </a:endParaRPr>
          </a:p>
        </p:txBody>
      </p:sp>
      <p:sp>
        <p:nvSpPr>
          <p:cNvPr id="3" name="灯片编号占位符 2"/>
          <p:cNvSpPr>
            <a:spLocks noGrp="1"/>
          </p:cNvSpPr>
          <p:nvPr>
            <p:custDataLst>
              <p:tags r:id="rId17"/>
            </p:custDataLst>
          </p:nvPr>
        </p:nvSpPr>
        <p:spPr>
          <a:xfrm>
            <a:off x="8610600" y="6349833"/>
            <a:ext cx="2700000" cy="316800"/>
          </a:xfrm>
          <a:prstGeom prst="rect">
            <a:avLst/>
          </a:prstGeom>
        </p:spPr>
        <p:txBody>
          <a:bodyPr vert="horz" wrap="square" lIns="91440" tIns="45720" rIns="91440" bIns="45720" rtlCol="0" anchor="ctr">
            <a:normAutofit/>
          </a:bodyP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solidFill>
                  <a:schemeClr val="dk1">
                    <a:tint val="75000"/>
                  </a:schemeClr>
                </a:solidFill>
                <a:latin typeface="微软雅黑" panose="020B0503020204020204" charset="-122"/>
                <a:ea typeface="微软雅黑" panose="020B0503020204020204" charset="-122"/>
              </a:rPr>
            </a:fld>
            <a:endParaRPr lang="zh-CN" altLang="en-US" smtClean="0">
              <a:solidFill>
                <a:schemeClr val="dk1">
                  <a:tint val="75000"/>
                </a:schemeClr>
              </a:solidFill>
              <a:latin typeface="微软雅黑" panose="020B0503020204020204" charset="-122"/>
              <a:ea typeface="微软雅黑" panose="020B0503020204020204" charset="-122"/>
            </a:endParaRPr>
          </a:p>
        </p:txBody>
      </p:sp>
    </p:spTree>
    <p:custDataLst>
      <p:tags r:id="rId1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0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6.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10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50_1*i*1"/>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50_1*i*2"/>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50_1*i*3"/>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50_1*i*4"/>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50_1*i*5"/>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3750_1*i*6"/>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3750_1*i*7"/>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3750_1*i*8"/>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3750_1*i*9"/>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3750_1*i*10"/>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19.xml><?xml version="1.0" encoding="utf-8"?>
<p:tagLst xmlns:p="http://schemas.openxmlformats.org/presentationml/2006/main">
  <p:tag name="KSO_WM_UNIT_ISCONTENTSTITLE" val="0"/>
  <p:tag name="KSO_WM_UNIT_ISNUMDGMTITLE" val="0"/>
  <p:tag name="KSO_WM_UNIT_PRESET_TEXT" val="单击此处添加&#10;文本具体内容"/>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3750_1*a*1"/>
  <p:tag name="KSO_WM_TEMPLATE_CATEGORY" val="diagram"/>
  <p:tag name="KSO_WM_TEMPLATE_INDEX" val="20203750"/>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3.xml><?xml version="1.0" encoding="utf-8"?>
<p:tagLst xmlns:p="http://schemas.openxmlformats.org/presentationml/2006/main">
  <p:tag name="KSO_WM_BEAUTIFY_FLAG" val="#wm#"/>
  <p:tag name="KSO_WM_TEMPLATE_CATEGORY" val="diagram"/>
  <p:tag name="KSO_WM_TEMPLATE_INDEX" val="20203750"/>
  <p:tag name="KSO_WM_SLIDE_ID" val="diagram20203750_1"/>
  <p:tag name="KSO_WM_TEMPLATE_SUBCATEGORY" val="0"/>
  <p:tag name="KSO_WM_TEMPLATE_MASTER_TYPE" val="0"/>
  <p:tag name="KSO_WM_TEMPLATE_COLOR_TYPE" val="1"/>
  <p:tag name="KSO_WM_SLIDE_ITEM_CNT" val="0"/>
  <p:tag name="KSO_WM_SLIDE_INDEX" val="1"/>
  <p:tag name="KSO_WM_TAG_VERSION" val="1.0"/>
  <p:tag name="KSO_WM_SLIDE_TYPE" val="text"/>
  <p:tag name="KSO_WM_SLIDE_SUBTYPE" val="pureTxt"/>
  <p:tag name="KSO_WM_SLIDE_SIZE" val="960*399"/>
  <p:tag name="KSO_WM_SLIDE_POSITION" val="0*70"/>
  <p:tag name="KSO_WM_SLIDE_LAYOUT" val="a"/>
  <p:tag name="KSO_WM_SLIDE_LAYOUT_CNT" val="1"/>
  <p:tag name="KSO_WM_UNIT_SHOW_EDIT_AREA_INDICATION" val="1"/>
  <p:tag name="KSO_WM_SLIDE_BACKGROUND_TYPE" val="general"/>
  <p:tag name="KSO_WM_SLIDE_BK_DARK_LIGHT" val="2"/>
</p:tagLst>
</file>

<file path=ppt/tags/tag10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2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1.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10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49_1*i*1"/>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49_1*i*2"/>
  <p:tag name="KSO_WM_TEMPLATE_CATEGORY" val="diagram"/>
  <p:tag name="KSO_WM_TEMPLATE_INDEX" val="20203749"/>
  <p:tag name="KSO_WM_UNIT_LAYERLEVEL" val="1"/>
  <p:tag name="KSO_WM_TAG_VERSION" val="1.0"/>
  <p:tag name="KSO_WM_BEAUTIFY_FLAG" val="#wm#"/>
  <p:tag name="KSO_WM_UNIT_FILL_FORE_SCHEMECOLOR_INDEX_BRIGHTNESS" val="0.8"/>
  <p:tag name="KSO_WM_UNIT_FILL_FORE_SCHEMECOLOR_INDEX" val="7"/>
  <p:tag name="KSO_WM_UNIT_FILL_BACK_SCHEMECOLOR_INDEX_BRIGHTNESS" val="0.6"/>
  <p:tag name="KSO_WM_UNIT_FILL_BACK_SCHEMECOLOR_INDEX" val="5"/>
  <p:tag name="KSO_WM_UNIT_FILL_TYPE" val="2"/>
  <p:tag name="KSO_WM_UNIT_TEXT_FILL_FORE_SCHEMECOLOR_INDEX_BRIGHTNESS" val="0"/>
  <p:tag name="KSO_WM_UNIT_TEXT_FILL_FORE_SCHEMECOLOR_INDEX" val="14"/>
  <p:tag name="KSO_WM_UNIT_TEXT_FILL_TYPE" val="1"/>
</p:tagLst>
</file>

<file path=ppt/tags/tag10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49_1*i*3"/>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14"/>
  <p:tag name="KSO_WM_UNIT_TEXT_FILL_TYPE" val="1"/>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49_1*i*5"/>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0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49_1*i*4"/>
  <p:tag name="KSO_WM_TEMPLATE_CATEGORY" val="diagram"/>
  <p:tag name="KSO_WM_TEMPLATE_INDEX" val="20203749"/>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039.xml><?xml version="1.0" encoding="utf-8"?>
<p:tagLst xmlns:p="http://schemas.openxmlformats.org/presentationml/2006/main">
  <p:tag name="KSO_WM_UNIT_TEXT_PART_ID_V2" val="a-1-2"/>
  <p:tag name="KSO_WM_UNIT_COLOR_SCHEME_SHAPE_ID" val="16"/>
  <p:tag name="KSO_WM_UNIT_COLOR_SCHEME_PARENT_PAGE" val="0_1"/>
  <p:tag name="KSO_WM_UNIT_ISCONTENTSTITLE" val="0"/>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diagram20203749_1*f*1"/>
  <p:tag name="KSO_WM_TEMPLATE_CATEGORY" val="diagram"/>
  <p:tag name="KSO_WM_TEMPLATE_INDEX" val="2020374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SUBTYPE" val="a"/>
  <p:tag name="KSO_WM_UNIT_TEXT_FILL_FORE_SCHEMECOLOR_INDEX_BRIGHTNESS" val="0.15"/>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3.xml><?xml version="1.0" encoding="utf-8"?>
<p:tagLst xmlns:p="http://schemas.openxmlformats.org/presentationml/2006/main">
  <p:tag name="KSO_WM_BEAUTIFY_FLAG" val="#wm#"/>
  <p:tag name="KSO_WM_TEMPLATE_CATEGORY" val="diagram"/>
  <p:tag name="KSO_WM_TEMPLATE_INDEX" val="20203749"/>
  <p:tag name="KSO_WM_SLIDE_ID" val="diagram2020374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540"/>
  <p:tag name="KSO_WM_SLIDE_POSITION" val="0*0"/>
  <p:tag name="KSO_WM_TAG_VERSION" val="1.0"/>
  <p:tag name="KSO_WM_SLIDE_LAYOUT" val="f"/>
  <p:tag name="KSO_WM_SLIDE_LAYOUT_CNT" val="1"/>
  <p:tag name="KSO_WM_SLIDE_BACKGROUND_TYPE" val="general"/>
  <p:tag name="KSO_WM_SLIDE_BK_DARK_LIGHT" val="2"/>
</p:tagLst>
</file>

<file path=ppt/tags/tag10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4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29658_1*a*1"/>
  <p:tag name="KSO_WM_TEMPLATE_CATEGORY" val="diagram"/>
  <p:tag name="KSO_WM_TEMPLATE_INDEX" val="2022965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6ac9b84253c41c8a637d04086c4c31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cc7a00e8ad14bcf82d644675fbd5129"/>
  <p:tag name="KSO_WM_UNIT_TEXT_FILL_FORE_SCHEMECOLOR_INDEX_BRIGHTNESS" val="0"/>
  <p:tag name="KSO_WM_UNIT_TEXT_FILL_FORE_SCHEMECOLOR_INDEX" val="13"/>
  <p:tag name="KSO_WM_UNIT_TEXT_FILL_TYPE" val="1"/>
  <p:tag name="KSO_WM_TEMPLATE_ASSEMBLE_XID" val="639aeb060c9383becde692ea"/>
  <p:tag name="KSO_WM_TEMPLATE_ASSEMBLE_GROUPID" val="639aeb060c9383becde692ea"/>
</p:tagLst>
</file>

<file path=ppt/tags/tag10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658_1*f*1"/>
  <p:tag name="KSO_WM_TEMPLATE_CATEGORY" val="diagram"/>
  <p:tag name="KSO_WM_TEMPLATE_INDEX" val="20229658"/>
  <p:tag name="KSO_WM_UNIT_LAYERLEVEL" val="1"/>
  <p:tag name="KSO_WM_TAG_VERSION" val="1.0"/>
  <p:tag name="KSO_WM_BEAUTIFY_FLAG" val="#wm#"/>
  <p:tag name="KSO_WM_UNIT_DEFAULT_FONT" val="14;20;2"/>
  <p:tag name="KSO_WM_UNIT_BLOCK" val="0"/>
  <p:tag name="KSO_WM_UNIT_VALUE" val="473"/>
  <p:tag name="KSO_WM_UNIT_SHOW_EDIT_AREA_INDICATION" val="1"/>
  <p:tag name="KSO_WM_CHIP_GROUPID" val="5e6b05596848fb12bee65ac8"/>
  <p:tag name="KSO_WM_CHIP_XID" val="5e6b05596848fb12bee65aca"/>
  <p:tag name="KSO_WM_UNIT_DEC_AREA_ID" val="fbf10c27ca9d49efa84e8343f663255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c5c861275ec4d36a8ed02a0dbf0b5f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eb060c9383becde692ea"/>
  <p:tag name="KSO_WM_TEMPLATE_ASSEMBLE_GROUPID" val="639aeb060c9383becde692ea"/>
</p:tagLst>
</file>

<file path=ppt/tags/tag10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1.xml><?xml version="1.0" encoding="utf-8"?>
<p:tagLst xmlns:p="http://schemas.openxmlformats.org/presentationml/2006/main">
  <p:tag name="KSO_WM_BEAUTIFY_FLAG" val="#wm#"/>
  <p:tag name="KSO_WM_TEMPLATE_CATEGORY" val="diagram"/>
  <p:tag name="KSO_WM_TEMPLATE_INDEX" val="20229658"/>
  <p:tag name="KSO_WM_SLIDE_ID" val="diagram2022965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396"/>
  <p:tag name="KSO_WM_SLIDE_POSITION" val="48*48"/>
  <p:tag name="KSO_WM_TAG_VERSION" val="1.0"/>
  <p:tag name="KSO_WM_SLIDE_LAYOUT" val="a_f"/>
  <p:tag name="KSO_WM_SLIDE_LAYOUT_CNT" val="1_1"/>
  <p:tag name="KSO_WM_SLIDE_BACKGROUND_TYPE" val="general"/>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quot;topAbs&quot;:false,&quot;type&quot;:&quot;general&quot;}],&quot;id&quot;:&quot;2022-12-15T17:38:14&quot;,&quot;maxSize&quot;:{&quot;size1&quot;:31.1},&quot;minSize&quot;:{&quot;size1&quot;:17.8},&quot;normalSize&quot;:{&quot;size1&quot;:17.8},&quot;subLayout&quot;:[{&quot;id&quot;:&quot;2022-12-15T17:38:14&quot;,&quot;margin&quot;:{&quot;bottom&quot;:0,&quot;left&quot;:1.6929999589920044,&quot;right&quot;:1.6929999589920044,&quot;top&quot;:1.6929999589920044},&quot;type&quot;:0},{&quot;id&quot;:&quot;2022-12-15T17:38:14&quot;,&quot;margin&quot;:{&quot;bottom&quot;:0.847000002861023,&quot;left&quot;:0.847000002861023,&quot;right&quot;:0.847000002861023,&quot;top&quot;:0.847000002861023},&quot;type&quot;:0}],&quot;type&quot;:0}"/>
  <p:tag name="KSO_WM_SLIDE_BACKGROUND" val="[&quot;general&quot;]"/>
  <p:tag name="KSO_WM_SLIDE_RATIO" val="1.777778"/>
  <p:tag name="KSO_WM_SLIDE_CAN_ADD_NAVIGATION" val="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t&quot;,&quot;text_direction&quot;:&quot;horizontal&quot;,&quot;support_big_font&quot;:false,&quot;picture_toward&quot;:0,&quot;picture_dockside&quot;:[],&quot;fill_id&quot;:&quot;736496b0653343f1bfd4c6dc9c47e1b4&quot;,&quot;fill_align&quot;:&quot;lt&quot;,&quot;chip_types&quot;:[&quot;text&quot;]}],[{&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fbc1d1c81b9c4bca8f09873cfc4ac6db&quot;,&quot;fill_align&quot;:&quot;cm&quot;,&quot;chip_types&quot;:[&quot;text&quot;,&quot;header&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text_align&quot;:&quot;c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picture&quot;]}],[{&quot;text_align&quot;:&quot;lm&quot;,&quot;text_direction&quot;:&quot;horizontal&quot;,&quot;support_big_font&quot;:false,&quot;picture_toward&quot;:0,&quot;picture_dockside&quot;:[],&quot;fill_id&quot;:&quot;fbc1d1c81b9c4bca8f09873cfc4ac6db&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cm&quot;,&quot;chip_types&quot;:[&quot;diagram&quot;,&quot;text&quot;,&quot;picture&quot;,&quot;chart&quot;,&quot;table&quot;,&quot;video&quot;]}]]"/>
  <p:tag name="KSO_WM_CHIP_GROUPID" val="5f5ee1ca4d6848d78f644aec"/>
  <p:tag name="KSO_WM_CHIP_XID" val="5f696419553136823a5e6172"/>
  <p:tag name="FIXED_XID_TMP" val="5f5ee1ca4d6848d78f644aec"/>
  <p:tag name="KSO_WM_CHIP_DECFILLPROP" val="[]"/>
  <p:tag name="KSO_WM_SLIDE_SUPPORT_FEATURE_TYPE" val="0"/>
  <p:tag name="KSO_WM_TEMPLATE_ASSEMBLE_XID" val="639aeb060c9383becde692ea"/>
  <p:tag name="KSO_WM_TEMPLATE_ASSEMBLE_GROUPID" val="639aeb060c9383becde692ea"/>
  <p:tag name="KSO_WM_SLIDE_BK_DARK_LIGHT" val="2"/>
</p:tagLst>
</file>

<file path=ppt/tags/tag10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5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0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9.xml><?xml version="1.0" encoding="utf-8"?>
<p:tagLst xmlns:p="http://schemas.openxmlformats.org/presentationml/2006/main">
  <p:tag name="KSO_WM_BEAUTIFY_FLAG" val="#wm#"/>
  <p:tag name="KSO_WM_TEMPLATE_CATEGORY" val="custom"/>
  <p:tag name="KSO_WM_TEMPLATE_INDEX" val="20204177"/>
  <p:tag name="KSO_WM_SLIDE_BACKGROUND_TYPE" val="general"/>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72.xml><?xml version="1.0" encoding="utf-8"?>
<p:tagLst xmlns:p="http://schemas.openxmlformats.org/presentationml/2006/main">
  <p:tag name="KSO_WM_SLIDE_BACKGROUND_TYPE" val="general"/>
  <p:tag name="KSO_WM_SLIDE_BK_DARK_LIGHT" val="2"/>
</p:tagLst>
</file>

<file path=ppt/tags/tag10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75.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Lst>
</file>

<file path=ppt/tags/tag1076.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77.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78.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79.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10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4.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01:20&quot;,&quot;maxSize&quot;:{&quot;size1&quot;:2.3996064453929042},&quot;minSize&quot;:{&quot;size1&quot;:2.3996064453929042},&quot;normalSize&quot;:{&quot;size1&quot;:2.3996064453929042},&quot;subLayout&quot;:[{&quot;id&quot;:&quot;2021-04-01T15:01:20&quot;,&quot;type&quot;:0},{&quot;id&quot;:&quot;2021-04-01T15:01:20&quot;,&quot;margin&quot;:{&quot;bottom&quot;:2.117000102996826,&quot;left&quot;:1.6929999589920044,&quot;right&quot;:2.5399999618530273,&quot;top&quot;:2.117000102996826},&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SLIDE_ID" val="diagram2020860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8604"/>
  <p:tag name="KSO_WM_SLIDE_TYPE" val="text"/>
  <p:tag name="KSO_WM_SLIDE_SUBTYPE" val="pureTxt"/>
  <p:tag name="KSO_WM_SLIDE_SIZE" val="870*519"/>
  <p:tag name="KSO_WM_SLIDE_POSITION" val="45*10"/>
  <p:tag name="KSO_WM_SLIDE_LAYOUT" val="f"/>
  <p:tag name="KSO_WM_SLIDE_LAYOUT_CNT" val="1"/>
  <p:tag name="KSO_WM_SLIDE_CAN_ADD_NAVIGATION" val="1"/>
  <p:tag name="KSO_WM_CHIP_XID" val="5ef20c07a491bb0086638b15"/>
  <p:tag name="KSO_WM_CHIP_DECFILLPROP" val="[]"/>
  <p:tag name="KSO_WM_CHIP_GROUPID" val="5ef20c07a491bb0086638b14"/>
  <p:tag name="KSO_WM_SLIDE_BACKGROUND_TYPE" val="general"/>
  <p:tag name="KSO_WM_SLIDE_SUPPORT_FEATURE_TYPE" val="0"/>
  <p:tag name="KSO_WM_TEMPLATE_ASSEMBLE_XID" val="60656e7a4054ed1e2fb7f9a0"/>
  <p:tag name="KSO_WM_TEMPLATE_ASSEMBLE_GROUPID" val="60656e7a4054ed1e2fb7f9a0"/>
  <p:tag name="KSO_WM_SLIDE_BK_DARK_LIGHT" val="2"/>
</p:tagLst>
</file>

<file path=ppt/tags/tag10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0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50_1*i*1"/>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0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50_1*i*2"/>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6*i*6"/>
  <p:tag name="KSO_WM_UNIT_LAYERLEVEL" val="1"/>
  <p:tag name="KSO_WM_TAG_VERSION" val="1.0"/>
  <p:tag name="KSO_WM_BEAUTIFY_FLAG" val="#wm#"/>
</p:tagLst>
</file>

<file path=ppt/tags/tag10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50_1*i*3"/>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50_1*i*4"/>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50_1*i*5"/>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10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3750_1*i*6"/>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3750_1*i*7"/>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3750_1*i*8"/>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3750_1*i*9"/>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3750_1*i*10"/>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098.xml><?xml version="1.0" encoding="utf-8"?>
<p:tagLst xmlns:p="http://schemas.openxmlformats.org/presentationml/2006/main">
  <p:tag name="KSO_WM_UNIT_ISCONTENTSTITLE" val="0"/>
  <p:tag name="KSO_WM_UNIT_ISNUMDGMTITLE" val="0"/>
  <p:tag name="KSO_WM_UNIT_PRESET_TEXT" val="单击此处添加&#10;文本具体内容"/>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3750_1*a*1"/>
  <p:tag name="KSO_WM_TEMPLATE_CATEGORY" val="diagram"/>
  <p:tag name="KSO_WM_TEMPLATE_INDEX" val="20203750"/>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0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6*i*7"/>
  <p:tag name="KSO_WM_UNIT_LAYERLEVEL" val="1"/>
  <p:tag name="KSO_WM_TAG_VERSION" val="1.0"/>
  <p:tag name="KSO_WM_BEAUTIFY_FLAG" val="#wm#"/>
</p:tagLst>
</file>

<file path=ppt/tags/tag11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1.xml><?xml version="1.0" encoding="utf-8"?>
<p:tagLst xmlns:p="http://schemas.openxmlformats.org/presentationml/2006/main">
  <p:tag name="KSO_WM_TEMPLATE_THUMBS_INDEX" val="1"/>
  <p:tag name="KSO_WM_SLIDE_ID" val="diagram20203750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03750"/>
  <p:tag name="KSO_WM_SLIDE_LAYOUT" val="a"/>
  <p:tag name="KSO_WM_SLIDE_LAYOUT_CNT" val="1"/>
  <p:tag name="KSO_WM_SLIDE_BACKGROUND_TYPE" val="general"/>
  <p:tag name="KSO_WM_SLIDE_SIZE" val="960*399"/>
  <p:tag name="KSO_WM_SLIDE_POSITION" val="0*70"/>
  <p:tag name="KSO_WM_SLIDE_BK_DARK_LIGHT" val="2"/>
</p:tagLst>
</file>

<file path=ppt/tags/tag11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0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11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9.xml><?xml version="1.0" encoding="utf-8"?>
<p:tagLst xmlns:p="http://schemas.openxmlformats.org/presentationml/2006/main">
  <p:tag name="KSO_WM_BEAUTIFY_FLAG" val="#wm#"/>
  <p:tag name="KSO_WM_TEMPLATE_CATEGORY" val="custom"/>
  <p:tag name="KSO_WM_TEMPLATE_INDEX" val="20204177"/>
  <p:tag name="KSO_WM_SLIDE_BACKGROUND_TYPE" val="general"/>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6*i*8"/>
  <p:tag name="KSO_WM_UNIT_LAYERLEVEL" val="1"/>
  <p:tag name="KSO_WM_TAG_VERSION" val="1.0"/>
  <p:tag name="KSO_WM_BEAUTIFY_FLAG" val="#wm#"/>
</p:tagLst>
</file>

<file path=ppt/tags/tag11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3.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11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17.xml><?xml version="1.0" encoding="utf-8"?>
<p:tagLst xmlns:p="http://schemas.openxmlformats.org/presentationml/2006/main">
  <p:tag name="KSO_WM_BEAUTIFY_FLAG" val="#wm#"/>
  <p:tag name="KSO_WM_TEMPLATE_CATEGORY" val="diagram"/>
  <p:tag name="KSO_WM_TEMPLATE_INDEX" val="20203671"/>
  <p:tag name="KSO_WM_SLIDE_BACKGROUND_TYPE" val="general"/>
  <p:tag name="KSO_WM_SLIDE_BK_DARK_LIGHT" val="2"/>
</p:tagLst>
</file>

<file path=ppt/tags/tag11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2.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1123.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29.xml><?xml version="1.0" encoding="utf-8"?>
<p:tagLst xmlns:p="http://schemas.openxmlformats.org/presentationml/2006/main">
  <p:tag name="KSO_WM_BEAUTIFY_FLAG" val="#wm#"/>
  <p:tag name="KSO_WM_TEMPLATE_CATEGORY" val="diagram"/>
  <p:tag name="KSO_WM_TEMPLATE_INDEX" val="20203671"/>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SLIDE_LAYOUT" val="a_f"/>
  <p:tag name="KSO_WM_SLIDE_LAYOUT_CNT" val="1_1"/>
  <p:tag name="KSO_WM_SLIDE_BK_DARK_LIGHT" val="2"/>
  <p:tag name="KSO_WM_SLIDE_BACKGROUND_TYPE" val="general"/>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1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1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1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513_1*l_h_i*1_2_1"/>
  <p:tag name="KSO_WM_TEMPLATE_CATEGORY" val="diagram"/>
  <p:tag name="KSO_WM_TEMPLATE_INDEX" val="20205513"/>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 name="KSO_WM_DIAGRAM_VIRTUALLY_FRAME" val="{&quot;height&quot;:473.8836220472441,&quot;left&quot;:56.44999999999999,&quot;top&quot;:43.13732283464567,&quot;width&quot;:849.4}"/>
</p:tagLst>
</file>

<file path=ppt/tags/tag114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513_1*l_h_f*1_2_1"/>
  <p:tag name="KSO_WM_TEMPLATE_CATEGORY" val="diagram"/>
  <p:tag name="KSO_WM_TEMPLATE_INDEX" val="2020551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1"/>
  <p:tag name="KSO_WM_DIAGRAM_VIRTUALLY_FRAME" val="{&quot;height&quot;:473.8836220472441,&quot;left&quot;:56.44999999999999,&quot;top&quot;:43.13732283464567,&quot;width&quot;:849.4}"/>
</p:tagLst>
</file>

<file path=ppt/tags/tag11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5513_1*l_h_a*1_2_1"/>
  <p:tag name="KSO_WM_TEMPLATE_CATEGORY" val="diagram"/>
  <p:tag name="KSO_WM_TEMPLATE_INDEX" val="2020551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 name="KSO_WM_DIAGRAM_VIRTUALLY_FRAME" val="{&quot;height&quot;:473.8836220472441,&quot;left&quot;:56.44999999999999,&quot;top&quot;:43.13732283464567,&quot;width&quot;:849.4}"/>
</p:tagLst>
</file>

<file path=ppt/tags/tag114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513_1*l_h_f*1_1_1"/>
  <p:tag name="KSO_WM_TEMPLATE_CATEGORY" val="diagram"/>
  <p:tag name="KSO_WM_TEMPLATE_INDEX" val="2020551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 name="KSO_WM_UNIT_USESOURCEFORMAT_APPLY" val="1"/>
  <p:tag name="KSO_WM_DIAGRAM_VIRTUALLY_FRAME" val="{&quot;height&quot;:473.8836220472441,&quot;left&quot;:56.44999999999999,&quot;top&quot;:43.13732283464567,&quot;width&quot;:849.4}"/>
</p:tagLst>
</file>

<file path=ppt/tags/tag114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5513_1*l_h_a*1_1_1"/>
  <p:tag name="KSO_WM_TEMPLATE_CATEGORY" val="diagram"/>
  <p:tag name="KSO_WM_TEMPLATE_INDEX" val="2020551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 name="KSO_WM_DIAGRAM_VIRTUALLY_FRAME" val="{&quot;height&quot;:473.8836220472441,&quot;left&quot;:56.44999999999999,&quot;top&quot;:43.13732283464567,&quot;width&quot;:849.4}"/>
</p:tagLst>
</file>

<file path=ppt/tags/tag1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513_1*l_h_i*1_1_1"/>
  <p:tag name="KSO_WM_TEMPLATE_CATEGORY" val="diagram"/>
  <p:tag name="KSO_WM_TEMPLATE_INDEX" val="20205513"/>
  <p:tag name="KSO_WM_UNIT_LAYERLEVEL" val="1_1_1"/>
  <p:tag name="KSO_WM_TAG_VERSION" val="1.0"/>
  <p:tag name="KSO_WM_BEAUTIFY_FLAG" val="#wm#"/>
  <p:tag name="KSO_WM_UNIT_LINE_FORE_SCHEMECOLOR_INDEX_BRIGHTNESS" val="-0.25"/>
  <p:tag name="KSO_WM_UNIT_LINE_FORE_SCHEMECOLOR_INDEX" val="14"/>
  <p:tag name="KSO_WM_UNIT_LINE_FILL_TYPE" val="2"/>
  <p:tag name="KSO_WM_UNIT_USESOURCEFORMAT_APPLY" val="1"/>
  <p:tag name="KSO_WM_DIAGRAM_VIRTUALLY_FRAME" val="{&quot;height&quot;:473.8836220472441,&quot;left&quot;:56.44999999999999,&quot;top&quot;:43.13732283464567,&quot;width&quot;:849.4}"/>
</p:tagLst>
</file>

<file path=ppt/tags/tag1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05513_1*l_h_i*1_2_2"/>
  <p:tag name="KSO_WM_TEMPLATE_CATEGORY" val="diagram"/>
  <p:tag name="KSO_WM_TEMPLATE_INDEX" val="20205513"/>
  <p:tag name="KSO_WM_UNIT_LAYERLEVEL" val="1_1_1"/>
  <p:tag name="KSO_WM_TAG_VERSION" val="1.0"/>
  <p:tag name="KSO_WM_BEAUTIFY_FLAG" val="#wm#"/>
  <p:tag name="KSO_WM_UNIT_TEXT_FILL_FORE_SCHEMECOLOR_INDEX_BRIGHTNESS" val="0"/>
  <p:tag name="KSO_WM_UNIT_TEXT_FILL_FORE_SCHEMECOLOR_INDEX" val="10"/>
  <p:tag name="KSO_WM_UNIT_TEXT_FILL_TYPE" val="1"/>
  <p:tag name="KSO_WM_UNIT_USESOURCEFORMAT_APPLY" val="1"/>
  <p:tag name="KSO_WM_DIAGRAM_VIRTUALLY_FRAME" val="{&quot;height&quot;:473.8836220472441,&quot;left&quot;:56.44999999999999,&quot;top&quot;:43.13732283464567,&quot;width&quot;:849.4}"/>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5513_1*l_h_i*1_2_3"/>
  <p:tag name="KSO_WM_TEMPLATE_CATEGORY" val="diagram"/>
  <p:tag name="KSO_WM_TEMPLATE_INDEX" val="2020551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USESOURCEFORMAT_APPLY" val="1"/>
  <p:tag name="KSO_WM_DIAGRAM_VIRTUALLY_FRAME" val="{&quot;height&quot;:473.8836220472441,&quot;left&quot;:56.44999999999999,&quot;top&quot;:43.13732283464567,&quot;width&quot;:849.4}"/>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05513_1*l_h_i*1_1_2"/>
  <p:tag name="KSO_WM_TEMPLATE_CATEGORY" val="diagram"/>
  <p:tag name="KSO_WM_TEMPLATE_INDEX" val="20205513"/>
  <p:tag name="KSO_WM_UNIT_LAYERLEVEL" val="1_1_1"/>
  <p:tag name="KSO_WM_TAG_VERSION" val="1.0"/>
  <p:tag name="KSO_WM_BEAUTIFY_FLAG" val="#wm#"/>
  <p:tag name="KSO_WM_UNIT_TEXT_FILL_FORE_SCHEMECOLOR_INDEX_BRIGHTNESS" val="0"/>
  <p:tag name="KSO_WM_UNIT_TEXT_FILL_FORE_SCHEMECOLOR_INDEX" val="10"/>
  <p:tag name="KSO_WM_UNIT_TEXT_FILL_TYPE" val="1"/>
  <p:tag name="KSO_WM_UNIT_USESOURCEFORMAT_APPLY" val="1"/>
  <p:tag name="KSO_WM_DIAGRAM_VIRTUALLY_FRAME" val="{&quot;height&quot;:473.8836220472441,&quot;left&quot;:56.44999999999999,&quot;top&quot;:43.13732283464567,&quot;width&quot;:849.4}"/>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5513_1*l_h_i*1_1_3"/>
  <p:tag name="KSO_WM_TEMPLATE_CATEGORY" val="diagram"/>
  <p:tag name="KSO_WM_TEMPLATE_INDEX" val="2020551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5"/>
  <p:tag name="KSO_WM_UNIT_TEXT_FILL_TYPE" val="1"/>
  <p:tag name="KSO_WM_UNIT_USESOURCEFORMAT_APPLY" val="1"/>
  <p:tag name="KSO_WM_DIAGRAM_VIRTUALLY_FRAME" val="{&quot;height&quot;:473.8836220472441,&quot;left&quot;:56.44999999999999,&quot;top&quot;:43.13732283464567,&quot;width&quot;:849.4}"/>
</p:tagLst>
</file>

<file path=ppt/tags/tag1152.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57.xml><?xml version="1.0" encoding="utf-8"?>
<p:tagLst xmlns:p="http://schemas.openxmlformats.org/presentationml/2006/main">
  <p:tag name="KSO_WM_BEAUTIFY_FLAG" val="#wm#"/>
  <p:tag name="KSO_WM_TEMPLATE_CATEGORY" val="diagram"/>
  <p:tag name="KSO_WM_TEMPLATE_INDEX" val="20207575"/>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d"/>
  <p:tag name="KSO_WM_SLIDE_LAYOUT_CNT" val="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SIZE" val="959*539"/>
  <p:tag name="KSO_WM_SLIDE_POSITION" val="0*0"/>
  <p:tag name="KSO_WM_CHIP_XID" val="5ed212f9daf2e53b70be3eb1"/>
  <p:tag name="KSO_WM_CHIP_DECFILLPROP" val="[]"/>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 name="KSO_WM_SLIDE_LAYOUT_INFO" val="{&quot;backgroundInfo&quot;:[{&quot;bottom&quot;:0,&quot;bottomAbs&quot;:false,&quot;left&quot;:0,&quot;leftAbs&quot;:false,&quot;right&quot;:0,&quot;rightAbs&quot;:false,&quot;top&quot;:0,&quot;topAbs&quot;:false,&quot;type&quot;:&quot;general&quot;}],&quot;direction&quot;:1,&quot;id&quot;:&quot;2023-04-19T17:40:53&quot;,&quot;maxSize&quot;:{&quot;size1&quot;:100},&quot;minSize&quot;:{&quot;size1&quot;:100},&quot;normalSize&quot;:{&quot;size1&quot;:100},&quot;subLayout&quot;:[{&quot;id&quot;:&quot;2023-04-19T17:40:53&quot;,&quot;margin&quot;:{&quot;bottom&quot;:2.117000102996826,&quot;left&quot;:2.5399999618530273,&quot;right&quot;:2.5399999618530273,&quot;top&quot;:2.117000102996826},&quot;type&quot;:0},{&quot;id&quot;:&quot;2023-04-19T17:40:53&quot;,&quot;type&quot;:0}],&quot;type&quot;:0}"/>
</p:tagLst>
</file>

<file path=ppt/tags/tag11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49_1*i*1"/>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49_1*i*2"/>
  <p:tag name="KSO_WM_TEMPLATE_CATEGORY" val="diagram"/>
  <p:tag name="KSO_WM_TEMPLATE_INDEX" val="20203749"/>
  <p:tag name="KSO_WM_UNIT_LAYERLEVEL" val="1"/>
  <p:tag name="KSO_WM_TAG_VERSION" val="1.0"/>
  <p:tag name="KSO_WM_BEAUTIFY_FLAG" val="#wm#"/>
  <p:tag name="KSO_WM_UNIT_FILL_FORE_SCHEMECOLOR_INDEX_BRIGHTNESS" val="0.8"/>
  <p:tag name="KSO_WM_UNIT_FILL_FORE_SCHEMECOLOR_INDEX" val="7"/>
  <p:tag name="KSO_WM_UNIT_FILL_BACK_SCHEMECOLOR_INDEX_BRIGHTNESS" val="0.6"/>
  <p:tag name="KSO_WM_UNIT_FILL_BACK_SCHEMECOLOR_INDEX" val="5"/>
  <p:tag name="KSO_WM_UNIT_FILL_TYPE" val="2"/>
  <p:tag name="KSO_WM_UNIT_TEXT_FILL_FORE_SCHEMECOLOR_INDEX_BRIGHTNESS" val="0"/>
  <p:tag name="KSO_WM_UNIT_TEXT_FILL_FORE_SCHEMECOLOR_INDEX" val="14"/>
  <p:tag name="KSO_WM_UNIT_TEXT_FILL_TYPE" val="1"/>
</p:tagLst>
</file>

<file path=ppt/tags/tag1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49_1*i*3"/>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14"/>
  <p:tag name="KSO_WM_UNIT_TEXT_FILL_TYPE" val="1"/>
</p:tagLst>
</file>

<file path=ppt/tags/tag1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49_1*i*5"/>
  <p:tag name="KSO_WM_TEMPLATE_CATEGORY" val="diagram"/>
  <p:tag name="KSO_WM_TEMPLATE_INDEX" val="20203749"/>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49_1*i*4"/>
  <p:tag name="KSO_WM_TEMPLATE_CATEGORY" val="diagram"/>
  <p:tag name="KSO_WM_TEMPLATE_INDEX" val="20203749"/>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165.xml><?xml version="1.0" encoding="utf-8"?>
<p:tagLst xmlns:p="http://schemas.openxmlformats.org/presentationml/2006/main">
  <p:tag name="KSO_WM_UNIT_TEXT_PART_ID_V2" val="a-1-2"/>
  <p:tag name="KSO_WM_UNIT_COLOR_SCHEME_SHAPE_ID" val="16"/>
  <p:tag name="KSO_WM_UNIT_COLOR_SCHEME_PARENT_PAGE" val="0_1"/>
  <p:tag name="KSO_WM_UNIT_ISCONTENTSTITLE" val="0"/>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diagram20203749_1*f*1"/>
  <p:tag name="KSO_WM_TEMPLATE_CATEGORY" val="diagram"/>
  <p:tag name="KSO_WM_TEMPLATE_INDEX" val="2020374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SUBTYPE" val="a"/>
  <p:tag name="KSO_WM_UNIT_TEXT_FILL_FORE_SCHEMECOLOR_INDEX_BRIGHTNESS" val="0.15"/>
  <p:tag name="KSO_WM_UNIT_TEXT_FILL_FORE_SCHEMECOLOR_INDEX" val="13"/>
  <p:tag name="KSO_WM_UNIT_TEXT_FILL_TYPE" val="1"/>
</p:tagLst>
</file>

<file path=ppt/tags/tag1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69.xml><?xml version="1.0" encoding="utf-8"?>
<p:tagLst xmlns:p="http://schemas.openxmlformats.org/presentationml/2006/main">
  <p:tag name="KSO_WM_BEAUTIFY_FLAG" val="#wm#"/>
  <p:tag name="KSO_WM_TEMPLATE_CATEGORY" val="diagram"/>
  <p:tag name="KSO_WM_TEMPLATE_INDEX" val="20203749"/>
  <p:tag name="KSO_WM_SLIDE_ID" val="diagram20203749_1"/>
  <p:tag name="KSO_WM_TEMPLATE_SUBCATEGORY" val="0"/>
  <p:tag name="KSO_WM_SLIDE_TYPE" val="text"/>
  <p:tag name="KSO_WM_SLIDE_SUBTYPE" val="pureTxt"/>
  <p:tag name="KSO_WM_SLIDE_ITEM_CNT" val="0"/>
  <p:tag name="KSO_WM_SLIDE_INDEX" val="1"/>
  <p:tag name="KSO_WM_SLIDE_SIZE" val="919*540"/>
  <p:tag name="KSO_WM_SLIDE_POSITION" val="0*0"/>
  <p:tag name="KSO_WM_TAG_VERSION" val="1.0"/>
  <p:tag name="KSO_WM_SLIDE_LAYOUT" val="f"/>
  <p:tag name="KSO_WM_SLIDE_LAYOUT_CNT" val="1"/>
  <p:tag name="KSO_WM_TEMPLATE_MASTER_TYPE" val="0"/>
  <p:tag name="KSO_WM_TEMPLATE_COLOR_TYPE" val="1"/>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picture_toward&quot;:0,&quot;picture_dockside&quot;:[],&quot;fill_id&quot;:&quot;c78fec7d9f4d442ca0ed700ee78be74c&quot;,&quot;fill_align&quot;:&quot;cm&quot;,&quot;chip_types&quot;:[&quot;header&quot;]}],[{&quot;text_align&quot;:&quot;lm&quot;,&quot;text_direction&quot;:&quot;horizontal&quot;,&quot;support_big_font&quot;:true,&quot;picture_toward&quot;:0,&quot;picture_dockside&quot;:[],&quot;fill_id&quot;:&quot;c78fec7d9f4d442ca0ed700ee78be74c&quot;,&quot;fill_align&quot;:&quot;cm&quot;,&quot;chip_types&quot;:[&quot;text&quot;]}]]"/>
  <p:tag name="KSO_WM_CHIP_XID" val="5eecbcf1a758c1ec0b708d3f"/>
  <p:tag name="KSO_WM_SLIDE_CAN_ADD_NAVIGATION" val="1"/>
  <p:tag name="KSO_WM_CHIP_DECFILLPROP" val="[]"/>
  <p:tag name="KSO_WM_SLIDE_BACKGROUND" val="[&quot;general&quot;]"/>
  <p:tag name="KSO_WM_CHIP_GROUPID" val="5eecbcf1a758c1ec0b708d3e"/>
  <p:tag name="KSO_WM_SLIDE_BK_DARK_LIGHT" val="2"/>
  <p:tag name="KSO_WM_SLIDE_BACKGROUND_TYPE" val="general"/>
  <p:tag name="KSO_WM_SLIDE_SUPPORT_FEATURE_TYPE" val="0"/>
  <p:tag name="KSO_WM_TEMPLATE_ASSEMBLE_XID" val="60656e8c4054ed1e2fb7fb37"/>
  <p:tag name="KSO_WM_TEMPLATE_ASSEMBLE_GROUPID" val="60656e8c4054ed1e2fb7fb37"/>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70.xml><?xml version="1.0" encoding="utf-8"?>
<p:tagLst xmlns:p="http://schemas.openxmlformats.org/presentationml/2006/main">
  <p:tag name="KSO_WM_BEAUTIFY_FLAG" val="#wm#"/>
  <p:tag name="KSO_WM_TEMPLATE_CATEGORY" val="diagram"/>
  <p:tag name="KSO_WM_TEMPLATE_INDEX" val="20203749"/>
</p:tagLst>
</file>

<file path=ppt/tags/tag1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537_37*i*1"/>
  <p:tag name="KSO_WM_TEMPLATE_CATEGORY" val="custom"/>
  <p:tag name="KSO_WM_TEMPLATE_INDEX" val="2020453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537_37*i*2"/>
  <p:tag name="KSO_WM_TEMPLATE_CATEGORY" val="custom"/>
  <p:tag name="KSO_WM_TEMPLATE_INDEX" val="20204537"/>
  <p:tag name="KSO_WM_UNIT_LAYERLEVEL" val="1"/>
  <p:tag name="KSO_WM_TAG_VERSION" val="1.0"/>
  <p:tag name="KSO_WM_BEAUTIFY_FLAG" val="#wm#"/>
  <p:tag name="KSO_WM_UNIT_PRESET_TEXT" val="202X"/>
  <p:tag name="KSO_WM_UNIT_TEXT_FILL_FORE_SCHEMECOLOR_INDEX_BRIGHTNESS" val="0"/>
  <p:tag name="KSO_WM_UNIT_TEXT_FILL_FORE_SCHEMECOLOR_INDEX" val="14"/>
  <p:tag name="KSO_WM_UNIT_TEXT_FILL_TYPE" val="1"/>
</p:tagLst>
</file>

<file path=ppt/tags/tag1173.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204537_37*b*1"/>
  <p:tag name="KSO_WM_TEMPLATE_CATEGORY" val="custom"/>
  <p:tag name="KSO_WM_TEMPLATE_INDEX" val="20204537"/>
  <p:tag name="KSO_WM_UNIT_LAYERLEVEL" val="1"/>
  <p:tag name="KSO_WM_TAG_VERSION" val="1.0"/>
  <p:tag name="KSO_WM_BEAUTIFY_FLAG" val="#wm#"/>
  <p:tag name="KSO_WM_UNIT_PRESET_TEXT" val="单击此处添加副标题内容"/>
  <p:tag name="KSO_WM_UNIT_ISNUMDGMTITLE" val="0"/>
  <p:tag name="KSO_WM_UNIT_TEXT_FILL_FORE_SCHEMECOLOR_INDEX_BRIGHTNESS" val="0"/>
  <p:tag name="KSO_WM_UNIT_TEXT_FILL_FORE_SCHEMECOLOR_INDEX" val="13"/>
  <p:tag name="KSO_WM_UNIT_TEXT_FILL_TYPE" val="1"/>
</p:tagLst>
</file>

<file path=ppt/tags/tag1174.xml><?xml version="1.0" encoding="utf-8"?>
<p:tagLst xmlns:p="http://schemas.openxmlformats.org/presentationml/2006/main">
  <p:tag name="KSO_WM_UNIT_ISCONTENTSTITLE" val="0"/>
  <p:tag name="KSO_WM_UNIT_NOCLEAR" val="1"/>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537_37*a*1"/>
  <p:tag name="KSO_WM_TEMPLATE_CATEGORY" val="custom"/>
  <p:tag name="KSO_WM_TEMPLATE_INDEX" val="20204537"/>
  <p:tag name="KSO_WM_UNIT_LAYERLEVEL" val="1"/>
  <p:tag name="KSO_WM_TAG_VERSION" val="1.0"/>
  <p:tag name="KSO_WM_BEAUTIFY_FLAG" val="#wm#"/>
  <p:tag name="KSO_WM_UNIT_PRESET_TEXT" val="谢谢聆听"/>
  <p:tag name="KSO_WM_UNIT_ISNUMDGMTITLE" val="0"/>
  <p:tag name="KSO_WM_UNIT_TEXT_FILL_FORE_SCHEMECOLOR_INDEX_BRIGHTNESS" val="0"/>
  <p:tag name="KSO_WM_UNIT_TEXT_FILL_FORE_SCHEMECOLOR_INDEX" val="13"/>
  <p:tag name="KSO_WM_UNIT_TEXT_FILL_TYPE" val="1"/>
</p:tagLst>
</file>

<file path=ppt/tags/tag1175.xml><?xml version="1.0" encoding="utf-8"?>
<p:tagLst xmlns:p="http://schemas.openxmlformats.org/presentationml/2006/main">
  <p:tag name="KSO_WM_SLIDE_ID" val="custom20204537_37"/>
  <p:tag name="KSO_WM_TEMPLATE_SUBCATEGORY" val="0"/>
  <p:tag name="KSO_WM_TEMPLATE_MASTER_TYPE" val="1"/>
  <p:tag name="KSO_WM_TEMPLATE_COLOR_TYPE" val="1"/>
  <p:tag name="KSO_WM_SLIDE_ITEM_CNT" val="0"/>
  <p:tag name="KSO_WM_SLIDE_INDEX" val="37"/>
  <p:tag name="KSO_WM_TAG_VERSION" val="1.0"/>
  <p:tag name="KSO_WM_BEAUTIFY_FLAG" val="#wm#"/>
  <p:tag name="KSO_WM_TEMPLATE_CATEGORY" val="custom"/>
  <p:tag name="KSO_WM_TEMPLATE_INDEX" val="20204537"/>
  <p:tag name="KSO_WM_SLIDE_LAYOUT" val="a_b"/>
  <p:tag name="KSO_WM_SLIDE_LAYOUT_CNT" val="1_1"/>
  <p:tag name="KSO_WM_SLIDE_TYPE" val="endPage"/>
  <p:tag name="KSO_WM_SLIDE_SUBTYPE" val="pureTxt"/>
  <p:tag name="KSO_WM_SLIDE_CONTENT_AREA" val="{&quot;left&quot;:&quot;142.05&quot;,&quot;top&quot;:&quot;44.6&quot;,&quot;width&quot;:&quot;677.65&quot;,&quot;height&quot;:&quot;350.6&quot;}"/>
</p:tagLst>
</file>

<file path=ppt/tags/tag1176.xml><?xml version="1.0" encoding="utf-8"?>
<p:tagLst xmlns:p="http://schemas.openxmlformats.org/presentationml/2006/main">
  <p:tag name="COMMONDATA" val="eyJoZGlkIjoiNDkyNTY3MWMxNjMwNzJhYzJkNDFmYzYzN2IyNDkzNTQifQ=="/>
  <p:tag name="KSO_WPP_MARK_KEY" val="c483eba3-21d7-45fe-8aa8-5cbed650d8c5"/>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f7d8507-63db-4dd2-b1a1-a41899fdc4ab}"/>
</p:tagLst>
</file>

<file path=ppt/tags/tag1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3.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4.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56.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7.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8.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9.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1.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Lst>
</file>

<file path=ppt/tags/tag16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Lst>
</file>

<file path=ppt/tags/tag1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Lst>
</file>

<file path=ppt/tags/tag1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1"/>
  <p:tag name="KSO_WM_UNIT_TYPE" val="i"/>
  <p:tag name="KSO_WM_UNIT_INDEX" val="2"/>
</p:tagLst>
</file>

<file path=ppt/tags/tag207.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08.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1"/>
  <p:tag name="KSO_WM_UNIT_TYPE" val="i"/>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6"/>
  <p:tag name="KSO_WM_UNIT_ID" val="_18*i*6"/>
  <p:tag name="KSO_WM_UNIT_LAYERLEVEL" val="1"/>
  <p:tag name="KSO_WM_TAG_VERSION" val="1.0"/>
  <p:tag name="KSO_WM_BEAUTIFY_FLAG" val="#wm#"/>
</p:tagLst>
</file>

<file path=ppt/tags/tag211.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212.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3.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4.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5.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6.xml><?xml version="1.0" encoding="utf-8"?>
<p:tagLst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5"/>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2.xml><?xml version="1.0" encoding="utf-8"?>
<p:tagLst xmlns:p="http://schemas.openxmlformats.org/presentationml/2006/main">
  <p:tag name="KSO_WM_TEMPLATE_SUBCATEGORY" val="0"/>
  <p:tag name="KSO_WM_TEMPLATE_COLOR_TYPE" val="1"/>
  <p:tag name="KSO_WM_TEMPLATE_MASTER_THUMB_INDEX" val="12"/>
  <p:tag name="KSO_WM_UNIT_SHOW_EDIT_AREA_INDICATION" val="0"/>
  <p:tag name="KSO_WM_TEMPLATE_THUMBS_INDEX" val="1、2、3、11、14"/>
  <p:tag name="KSO_WM_TAG_VERSION" val="1.0"/>
  <p:tag name="KSO_WM_BEAUTIFY_FLAG" val="#wm#"/>
  <p:tag name="KSO_WM_TEMPLATE_CATEGORY" val="custom"/>
  <p:tag name="KSO_WM_TEMPLATE_INDEX" val="20202545"/>
  <p:tag name="KSO_WM_TEMPLATE_MASTER_TYPE" val="1"/>
</p:tagLst>
</file>

<file path=ppt/tags/tag22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31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32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2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3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3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3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4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4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4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7"/>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37"/>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7.xml><?xml version="1.0" encoding="utf-8"?>
<p:tagLst xmlns:p="http://schemas.openxmlformats.org/presentationml/2006/main">
  <p:tag name="KSO_WM_TEMPLATE_THUMBS_INDEX" val="1、4、7、8、9、10、11、16、19、20、22、23、26、31、34、37"/>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537"/>
</p:tagLst>
</file>

<file path=ppt/tags/tag368.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9.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1.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2.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3.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4.xml><?xml version="1.0" encoding="utf-8"?>
<p:tagLst xmlns:p="http://schemas.openxmlformats.org/presentationml/2006/main">
  <p:tag name="KSO_WM_UNIT_TYPE" val="i"/>
  <p:tag name="KSO_WM_UNIT_INDEX" val="10"/>
  <p:tag name="KSO_WM_BEAUTIFY_FLAG" val="#wm#"/>
  <p:tag name="KSO_WM_TAG_VERSION" val="3.0"/>
  <p:tag name="KSO_WM_UNIT_ID" val="_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5.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6.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7.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 name="KSO_WM_UNIT_TEXT_LAYER_COUNT" val="1"/>
</p:tagLst>
</file>

<file path=ppt/tags/tag38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82.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5"/>
  <p:tag name="KSO_WM_UNIT_VALUE" val="340"/>
</p:tagLst>
</file>

<file path=ppt/tags/tag383.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4.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6.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7.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1.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2.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3.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4.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5.xml><?xml version="1.0" encoding="utf-8"?>
<p:tagLst xmlns:p="http://schemas.openxmlformats.org/presentationml/2006/main">
  <p:tag name="KSO_WM_UNIT_TYPE" val="i"/>
  <p:tag name="KSO_WM_UNIT_INDEX" val="7"/>
  <p:tag name="KSO_WM_BEAUTIFY_FLAG" val="#wm#"/>
  <p:tag name="KSO_WM_TAG_VERSION" val="3.0"/>
  <p:tag name="KSO_WM_UNIT_ID" val="_3*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6.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397.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8.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9.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1.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2.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3.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4.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5.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0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9.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4*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66"/>
</p:tagLst>
</file>

<file path=ppt/tags/tag411.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2.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3.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5"/>
  <p:tag name="KSO_WM_UNIT_VALUE" val="160"/>
</p:tagLst>
</file>

<file path=ppt/tags/tag414.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5"/>
  <p:tag name="KSO_WM_UNIT_VALUE" val="160"/>
</p:tagLst>
</file>

<file path=ppt/tags/tag415.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6.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7.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19.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16"/>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5"/>
  <p:tag name="KSO_WM_UNIT_VALUE" val="144"/>
</p:tagLst>
</file>

<file path=ppt/tags/tag421.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16"/>
</p:tagLst>
</file>

<file path=ppt/tags/tag422.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5"/>
  <p:tag name="KSO_WM_UNIT_VALUE" val="144"/>
</p:tagLst>
</file>

<file path=ppt/tags/tag423.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4.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5.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427.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8.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9.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3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2.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3.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5"/>
  <p:tag name="KSO_WM_UNIT_VALUE" val="408"/>
</p:tagLst>
</file>

<file path=ppt/tags/tag43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6.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7.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8.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9.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44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43.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4.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5.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6.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7.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8.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9.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1.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2.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4.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6.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2"/>
</p:tagLst>
</file>

<file path=ppt/tags/tag457.xml><?xml version="1.0" encoding="utf-8"?>
<p:tagLst xmlns:p="http://schemas.openxmlformats.org/presentationml/2006/main">
  <p:tag name="KSO_WM_UNIT_TYPE" val="f"/>
  <p:tag name="KSO_WM_UNIT_SUBTYPE" val="c"/>
  <p:tag name="KSO_WM_UNIT_INDEX" val="2"/>
  <p:tag name="KSO_WM_BEAUTIFY_FLAG" val="#wm#"/>
  <p:tag name="KSO_WM_TAG_VERSION" val="3.0"/>
  <p:tag name="KSO_WM_UNIT_PRESET_TEXT" val="日期"/>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18"/>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 name="KSO_WM_UNIT_TEXT_LAYER_COUNT" val="1"/>
</p:tagLst>
</file>

<file path=ppt/tags/tag459.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1.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2.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3.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5"/>
  <p:tag name="KSO_WM_UNIT_VALUE" val="340"/>
  <p:tag name="KSO_WM_TEMPLATE_CATEGORY" val="custom"/>
  <p:tag name="KSO_WM_TEMPLATE_INDEX" val="40494965"/>
</p:tagLst>
</file>

<file path=ppt/tags/tag46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 name="KSO_WM_TEMPLATE_CATEGORY" val="custom"/>
  <p:tag name="KSO_WM_TEMPLATE_INDEX" val="40494965"/>
</p:tagLst>
</file>

<file path=ppt/tags/tag465.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6.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7.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8.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40494965"/>
  <p:tag name="KSO_WM_TEMPLATE_CATEGORY" val="custom"/>
  <p:tag name="KSO_WM_TEMPLATE_MASTER_TYPE" val="0"/>
</p:tagLst>
</file>

<file path=ppt/tags/tag4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TYPE" val="a"/>
  <p:tag name="KSO_WM_UNIT_INDEX" val="1"/>
  <p:tag name="KSO_WM_BEAUTIFY_FLAG" val="#wm#"/>
  <p:tag name="KSO_WM_TAG_VERSION" val="3.0"/>
  <p:tag name="KSO_WM_UNIT_ID" val="custom40494965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4965"/>
  <p:tag name="KSO_WM_TEMPLATE_CATEGORY" val="custom"/>
  <p:tag name="KSO_WM_UNIT_ISCONTENTSTITLE" val="0"/>
  <p:tag name="KSO_WM_UNIT_PRESET_TEXT" val="单击此处添加标题"/>
  <p:tag name="KSO_WM_UNIT_TEXT_TYPE" val="1"/>
  <p:tag name="KSO_WM_UNIT_VALUE" val="12"/>
</p:tagLst>
</file>

<file path=ppt/tags/tag471.xml><?xml version="1.0" encoding="utf-8"?>
<p:tagLst xmlns:p="http://schemas.openxmlformats.org/presentationml/2006/main">
  <p:tag name="KSO_WM_UNIT_TYPE" val="f"/>
  <p:tag name="KSO_WM_UNIT_SUBTYPE" val="c"/>
  <p:tag name="KSO_WM_UNIT_INDEX" val="2"/>
  <p:tag name="KSO_WM_BEAUTIFY_FLAG" val="#wm#"/>
  <p:tag name="KSO_WM_TAG_VERSION" val="3.0"/>
  <p:tag name="KSO_WM_UNIT_ID" val="custom40494965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4965"/>
  <p:tag name="KSO_WM_TEMPLATE_CATEGORY" val="custom"/>
  <p:tag name="KSO_WM_UNIT_TEXT_LAYER_COUNT" val="1"/>
  <p:tag name="KSO_WM_UNIT_PRESET_TEXT" val="202X/01/01"/>
  <p:tag name="KSO_WM_UNIT_VALUE" val="18"/>
  <p:tag name="KSO_WM_UNIT_TEXT_TYPE" val="1"/>
</p:tagLst>
</file>

<file path=ppt/tags/tag47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40494965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4965"/>
  <p:tag name="KSO_WM_TEMPLATE_CATEGORY" val="custom"/>
  <p:tag name="KSO_WM_UNIT_TEXT_LAYER_COUNT" val="1"/>
  <p:tag name="KSO_WM_UNIT_PRESET_TEXT" val="汇报人：WPS"/>
  <p:tag name="KSO_WM_UNIT_VALUE" val="36"/>
  <p:tag name="KSO_WM_UNIT_TEXT_TYPE" val="1"/>
</p:tagLst>
</file>

<file path=ppt/tags/tag473.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40494965"/>
  <p:tag name="KSO_WM_TEMPLATE_CATEGORY" val="custom"/>
  <p:tag name="KSO_WM_SLIDE_INDEX" val="1"/>
  <p:tag name="KSO_WM_SLIDE_ID" val="custom40494965_1"/>
  <p:tag name="KSO_WM_TEMPLATE_MASTER_TYPE" val="0"/>
  <p:tag name="KSO_WM_SLIDE_LAYOUT" val="a_f"/>
  <p:tag name="KSO_WM_SLIDE_LAYOUT_CNT" val="1_2"/>
</p:tagLst>
</file>

<file path=ppt/tags/tag4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7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4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487.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p="http://schemas.openxmlformats.org/presentationml/2006/main">
  <p:tag name="KSO_WM_BEAUTIFY_FLAG" val="#wm#"/>
  <p:tag name="KSO_WM_TEMPLATE_CATEGORY" val="diagram"/>
  <p:tag name="KSO_WM_TEMPLATE_INDEX" val="20203671"/>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SLIDE_LAYOUT" val="a_f"/>
  <p:tag name="KSO_WM_SLIDE_LAYOUT_CNT" val="1_1"/>
  <p:tag name="KSO_WM_SLIDE_BACKGROUND_TYPE" val="general"/>
  <p:tag name="KSO_WM_SPECIAL_SOURCE" val="bdnull"/>
  <p:tag name="KSO_WM_SLIDE_BK_DARK_LIGHT" val="2"/>
</p:tagLst>
</file>

<file path=ppt/tags/tag4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96.xml><?xml version="1.0" encoding="utf-8"?>
<p:tagLst xmlns:p="http://schemas.openxmlformats.org/presentationml/2006/main">
  <p:tag name="KSO_WM_UNIT_PLACING_PICTURE_USER_VIEWPORT" val="{&quot;height&quot;:9630,&quot;width&quot;:7665}"/>
</p:tagLst>
</file>

<file path=ppt/tags/tag4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5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03.xml><?xml version="1.0" encoding="utf-8"?>
<p:tagLst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04.xml><?xml version="1.0" encoding="utf-8"?>
<p:tagLst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05.xml><?xml version="1.0" encoding="utf-8"?>
<p:tagLst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6.xml><?xml version="1.0" encoding="utf-8"?>
<p:tagLst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7.xml><?xml version="1.0" encoding="utf-8"?>
<p:tagLst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8.xml><?xml version="1.0" encoding="utf-8"?>
<p:tagLst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09.xml><?xml version="1.0" encoding="utf-8"?>
<p:tagLst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3;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3;我们为您  标注了最  适合的位  置您输入  的文字到  这里时就  是最佳视&#13;为了能让  您有更直  观的字数  感受并进  一步方便    &#13;单击此处添加小标题：&#13;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511.xml><?xml version="1.0" encoding="utf-8"?>
<p:tagLst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UNIT_TEXT_FILL_FORE_SCHEMECOLOR_INDEX_BRIGHTNESS" val="0.25"/>
  <p:tag name="KSO_WM_UNIT_TEXT_FILL_FORE_SCHEMECOLOR_INDEX" val="13"/>
  <p:tag name="KSO_WM_UNIT_TEXT_FILL_TYPE" val="1"/>
</p:tagLst>
</file>

<file path=ppt/tags/tag5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p="http://schemas.openxmlformats.org/presentationml/2006/main">
  <p:tag name="KSO_WM_BEAUTIFY_FLAG" val="#wm#"/>
  <p:tag name="KSO_WM_TEMPLATE_CATEGORY" val="diagram"/>
  <p:tag name="KSO_WM_TEMPLATE_INDEX" val="20194755"/>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c39e9390dcfc4964a70b2c18282187f5&quot;,&quot;fill_align&quot;:&quot;lm&quot;,&quot;chip_types&quot;:[&quot;text&quot;]},{&quot;text_align&quot;:&quot;lm&quot;,&quot;text_direction&quot;:&quot;horizontal&quot;,&quot;support_big_font&quot;:false,&quot;picture_toward&quot;:0,&quot;picture_dockside&quot;:[],&quot;fill_id&quot;:&quot;cbb681bbc988444cb53b30fdf189fad8&quot;,&quot;fill_align&quot;:&quot;lm&quot;,&quot;chip_types&quot;:[&quot;text&quot;]},{&quot;text_align&quot;:&quot;lm&quot;,&quot;text_direction&quot;:&quot;horizontal&quot;,&quot;support_big_font&quot;:false,&quot;picture_toward&quot;:0,&quot;picture_dockside&quot;:[],&quot;fill_id&quot;:&quot;a67cabd447714c2c81e7731059b8244b&quot;,&quot;fill_align&quot;:&quot;lm&quot;,&quot;chip_types&quot;:[&quot;text&quot;]},{&quot;text_align&quot;:&quot;lm&quot;,&quot;text_direction&quot;:&quot;horizontal&quot;,&quot;support_big_font&quot;:false,&quot;picture_toward&quot;:0,&quot;picture_dockside&quot;:[],&quot;fill_id&quot;:&quot;4036af0485484fa6861783839667c731&quot;,&quot;fill_align&quot;:&quot;lm&quot;,&quot;chip_types&quot;:[&quot;header&quot;]}]]"/>
  <p:tag name="KSO_WM_SLIDE_ID" val="diagram20194755_1"/>
  <p:tag name="KSO_WM_TEMPLATE_SUBCATEGORY" val="0"/>
  <p:tag name="KSO_WM_TEMPLATE_MASTER_TYPE" val="0"/>
  <p:tag name="KSO_WM_TEMPLATE_COLOR_TYPE" val="1"/>
  <p:tag name="KSO_WM_SLIDE_ITEM_CNT" val="0"/>
  <p:tag name="KSO_WM_SLIDE_INDEX" val="1"/>
  <p:tag name="KSO_WM_TAG_VERSION" val="1.0"/>
  <p:tag name="KSO_WM_SLIDE_LAYOUT" val="a_f"/>
  <p:tag name="KSO_WM_SLIDE_LAYOUT_CNT" val="1_1"/>
  <p:tag name="KSO_WM_CHIP_XID" val="5ef2f3acf1c417157da4516b"/>
  <p:tag name="KSO_WM_SLIDE_TYPE" val="text"/>
  <p:tag name="KSO_WM_SLIDE_SUBTYPE" val="pureTxt"/>
  <p:tag name="KSO_WM_SLIDE_SIZE" val="919*458"/>
  <p:tag name="KSO_WM_SLIDE_POSITION" val="26*50"/>
  <p:tag name="KSO_WM_SLIDE_CAN_ADD_NAVIGATION" val="1"/>
  <p:tag name="KSO_WM_CHIP_DECFILLPROP" val="[]"/>
  <p:tag name="KSO_WM_CHIP_GROUPID" val="5ef2f3acf1c417157da4516a"/>
  <p:tag name="KSO_WM_SLIDE_BACKGROUND_TYPE" val="general"/>
  <p:tag name="KSO_WM_SLIDE_SUPPORT_FEATURE_TYPE" val="0"/>
  <p:tag name="KSO_WM_TEMPLATE_ASSEMBLE_XID" val="60656e814054ed1e2fb7fa18"/>
  <p:tag name="KSO_WM_TEMPLATE_ASSEMBLE_GROUPID" val="60656e814054ed1e2fb7fa18"/>
  <p:tag name="KSO_WM_SLIDE_COLORSCHEME_VERSION" val="3.2"/>
  <p:tag name="KSO_WM_SPECIAL_SOURCE" val="bdnull"/>
  <p:tag name="KSO_WM_SLIDE_BK_DARK_LIGHT" val="2"/>
</p:tagLst>
</file>

<file path=ppt/tags/tag5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3_1*i*1"/>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19.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2303_1*i*2"/>
  <p:tag name="KSO_WM_TEMPLATE_CATEGORY" val="diagram"/>
  <p:tag name="KSO_WM_TEMPLATE_INDEX" val="20212303"/>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6"/>
  <p:tag name="KSO_WM_TEMPLATE_ASSEMBLE_GROUPID" val="60656f434054ed1e2fb8068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3_1*i*3"/>
  <p:tag name="KSO_WM_TEMPLATE_CATEGORY" val="diagram"/>
  <p:tag name="KSO_WM_TEMPLATE_INDEX" val="20212303"/>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6"/>
  <p:tag name="KSO_WM_TEMPLATE_ASSEMBLE_GROUPID" val="60656f434054ed1e2fb80686"/>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3_1*i*4"/>
  <p:tag name="KSO_WM_TEMPLATE_CATEGORY" val="diagram"/>
  <p:tag name="KSO_WM_TEMPLATE_INDEX" val="20212303"/>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6"/>
  <p:tag name="KSO_WM_TEMPLATE_ASSEMBLE_GROUPID" val="60656f434054ed1e2fb80686"/>
</p:tagLst>
</file>

<file path=ppt/tags/tag52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303_1*a*1"/>
  <p:tag name="KSO_WM_TEMPLATE_CATEGORY" val="diagram"/>
  <p:tag name="KSO_WM_TEMPLATE_INDEX" val="20212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32a3a9cc15f4fccb2982bc719ecb0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a43f3b9f6d47485481779bc834c3ce7d"/>
  <p:tag name="KSO_WM_UNIT_TEXT_FILL_FORE_SCHEMECOLOR_INDEX_BRIGHTNESS" val="0"/>
  <p:tag name="KSO_WM_UNIT_TEXT_FILL_FORE_SCHEMECOLOR_INDEX" val="13"/>
  <p:tag name="KSO_WM_UNIT_TEXT_FILL_TYPE" val="1"/>
  <p:tag name="KSO_WM_TEMPLATE_ASSEMBLE_XID" val="60656f434054ed1e2fb80686"/>
  <p:tag name="KSO_WM_TEMPLATE_ASSEMBLE_GROUPID" val="60656f434054ed1e2fb80686"/>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62_2*l_h_i*1_1_1"/>
  <p:tag name="KSO_WM_TEMPLATE_CATEGORY" val="diagram"/>
  <p:tag name="KSO_WM_TEMPLATE_INDEX" val="20228762"/>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62_2*l_h_i*1_3_1"/>
  <p:tag name="KSO_WM_TEMPLATE_CATEGORY" val="diagram"/>
  <p:tag name="KSO_WM_TEMPLATE_INDEX" val="20228762"/>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5.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762_2*l_h_a*1_3_1"/>
  <p:tag name="KSO_WM_TEMPLATE_CATEGORY" val="diagram"/>
  <p:tag name="KSO_WM_TEMPLATE_INDEX" val="20228762"/>
  <p:tag name="KSO_WM_UNIT_LAYERLEVEL" val="1_1_1"/>
  <p:tag name="KSO_WM_TAG_VERSION" val="1.0"/>
  <p:tag name="KSO_WM_BEAUTIFY_FLAG" val="#wm#"/>
  <p:tag name="KSO_WM_UNIT_VALUE" val="9"/>
  <p:tag name="KSO_WM_UNIT_TEXT_FILL_FORE_SCHEMECOLOR_INDEX_BRIGHTNESS" val="0"/>
  <p:tag name="KSO_WM_UNIT_TEXT_FILL_FORE_SCHEMECOLOR_INDEX" val="14"/>
  <p:tag name="KSO_WM_UNIT_TEXT_FILL_TYPE" val="1"/>
  <p:tag name="KSO_WM_UNIT_USESOURCEFORMAT_APPLY" val="1"/>
</p:tagLst>
</file>

<file path=ppt/tags/tag526.xml><?xml version="1.0" encoding="utf-8"?>
<p:tagLst xmlns:p="http://schemas.openxmlformats.org/presentationml/2006/main">
  <p:tag name="KSO_WM_UNIT_SUBTYPE" val="a"/>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2_2*l_h_f*1_3_1"/>
  <p:tag name="KSO_WM_TEMPLATE_CATEGORY" val="diagram"/>
  <p:tag name="KSO_WM_TEMPLATE_INDEX" val="20228762"/>
  <p:tag name="KSO_WM_UNIT_LAYERLEVEL" val="1_1_1"/>
  <p:tag name="KSO_WM_TAG_VERSION" val="1.0"/>
  <p:tag name="KSO_WM_BEAUTIFY_FLAG" val="#wm#"/>
  <p:tag name="KSO_WM_UNIT_PRESET_TEXT" val="单击此处添加文本具体内容，简明扼要地阐述您的观点，以便观者准确地理解您传达的思想。"/>
  <p:tag name="KSO_WM_UNIT_TEXT_FILL_FORE_SCHEMECOLOR_INDEX_BRIGHTNESS" val="0"/>
  <p:tag name="KSO_WM_UNIT_TEXT_FILL_FORE_SCHEMECOLOR_INDEX" val="14"/>
  <p:tag name="KSO_WM_UNIT_TEXT_FILL_TYPE" val="1"/>
  <p:tag name="KSO_WM_UNIT_USESOURCEFORMAT_APPLY" val="1"/>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62_2*l_h_i*1_3_2"/>
  <p:tag name="KSO_WM_TEMPLATE_CATEGORY" val="diagram"/>
  <p:tag name="KSO_WM_TEMPLATE_INDEX" val="20228762"/>
  <p:tag name="KSO_WM_UNIT_LAYERLEVEL" val="1_1_1"/>
  <p:tag name="KSO_WM_TAG_VERSION" val="1.0"/>
  <p:tag name="KSO_WM_BEAUTIFY_FLAG" val="#wm#"/>
  <p:tag name="KSO_WM_UNIT_TEXT_FILL_FORE_SCHEMECOLOR_INDEX_1_BRIGHTNESS" val="0"/>
  <p:tag name="KSO_WM_UNIT_TEXT_FILL_FORE_SCHEMECOLOR_INDEX_1" val="14"/>
  <p:tag name="KSO_WM_UNIT_TEXT_FILL_FORE_SCHEMECOLOR_INDEX_1_POS" val="0"/>
  <p:tag name="KSO_WM_UNIT_TEXT_FILL_FORE_SCHEMECOLOR_INDEX_1_TRANS" val="0"/>
  <p:tag name="KSO_WM_UNIT_TEXT_FILL_FORE_SCHEMECOLOR_INDEX_2_BRIGHTNESS" val="0"/>
  <p:tag name="KSO_WM_UNIT_TEXT_FILL_FORE_SCHEMECOLOR_INDEX_2" val="14"/>
  <p:tag name="KSO_WM_UNIT_TEXT_FILL_FORE_SCHEMECOLOR_INDEX_2_POS" val="0.27"/>
  <p:tag name="KSO_WM_UNIT_TEXT_FILL_FORE_SCHEMECOLOR_INDEX_2_TRANS" val="0"/>
  <p:tag name="KSO_WM_UNIT_USESOURCEFORMAT_APPLY" val="1"/>
  <p:tag name="KSO_WM_UNIT_TEXT_FILL_FORE_SCHEMECOLOR_INDEX" val="14"/>
</p:tagLst>
</file>

<file path=ppt/tags/tag52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762_2*l_h_a*1_1_1"/>
  <p:tag name="KSO_WM_TEMPLATE_CATEGORY" val="diagram"/>
  <p:tag name="KSO_WM_TEMPLATE_INDEX" val="20228762"/>
  <p:tag name="KSO_WM_UNIT_LAYERLEVEL" val="1_1_1"/>
  <p:tag name="KSO_WM_TAG_VERSION" val="1.0"/>
  <p:tag name="KSO_WM_BEAUTIFY_FLAG" val="#wm#"/>
  <p:tag name="KSO_WM_UNIT_VALUE" val="9"/>
  <p:tag name="KSO_WM_UNIT_PRESET_TEXT" val="单击添加标题"/>
  <p:tag name="KSO_WM_UNIT_TEXT_FILL_FORE_SCHEMECOLOR_INDEX_BRIGHTNESS" val="0"/>
  <p:tag name="KSO_WM_UNIT_TEXT_FILL_FORE_SCHEMECOLOR_INDEX" val="14"/>
  <p:tag name="KSO_WM_UNIT_TEXT_FILL_TYPE" val="1"/>
  <p:tag name="KSO_WM_UNIT_USESOURCEFORMAT_APPLY" val="1"/>
</p:tagLst>
</file>

<file path=ppt/tags/tag529.xml><?xml version="1.0" encoding="utf-8"?>
<p:tagLst xmlns:p="http://schemas.openxmlformats.org/presentationml/2006/main">
  <p:tag name="KSO_WM_UNIT_SUBTYPE" val="a"/>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2_2*l_h_f*1_1_1"/>
  <p:tag name="KSO_WM_TEMPLATE_CATEGORY" val="diagram"/>
  <p:tag name="KSO_WM_TEMPLATE_INDEX" val="20228762"/>
  <p:tag name="KSO_WM_UNIT_LAYERLEVEL" val="1_1_1"/>
  <p:tag name="KSO_WM_TAG_VERSION" val="1.0"/>
  <p:tag name="KSO_WM_BEAUTIFY_FLAG" val="#wm#"/>
  <p:tag name="KSO_WM_UNIT_PRESET_TEXT" val="单击此处添加文本具体内容，简明扼要地阐述您的观点，以便观者准确地理解您传达的思想。"/>
  <p:tag name="KSO_WM_UNIT_TEXT_FILL_FORE_SCHEMECOLOR_INDEX_BRIGHTNESS" val="0"/>
  <p:tag name="KSO_WM_UNIT_TEXT_FILL_FORE_SCHEMECOLOR_INDEX" val="14"/>
  <p:tag name="KSO_WM_UNIT_TEXT_FILL_TYPE" val="1"/>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62_2*l_h_i*1_1_2"/>
  <p:tag name="KSO_WM_TEMPLATE_CATEGORY" val="diagram"/>
  <p:tag name="KSO_WM_TEMPLATE_INDEX" val="20228762"/>
  <p:tag name="KSO_WM_UNIT_LAYERLEVEL" val="1_1_1"/>
  <p:tag name="KSO_WM_TAG_VERSION" val="1.0"/>
  <p:tag name="KSO_WM_BEAUTIFY_FLAG" val="#wm#"/>
  <p:tag name="KSO_WM_UNIT_TEXT_FILL_FORE_SCHEMECOLOR_INDEX_1_BRIGHTNESS" val="0"/>
  <p:tag name="KSO_WM_UNIT_TEXT_FILL_FORE_SCHEMECOLOR_INDEX_1" val="14"/>
  <p:tag name="KSO_WM_UNIT_TEXT_FILL_FORE_SCHEMECOLOR_INDEX_1_POS" val="0"/>
  <p:tag name="KSO_WM_UNIT_TEXT_FILL_FORE_SCHEMECOLOR_INDEX_1_TRANS" val="0"/>
  <p:tag name="KSO_WM_UNIT_TEXT_FILL_FORE_SCHEMECOLOR_INDEX_2_BRIGHTNESS" val="0"/>
  <p:tag name="KSO_WM_UNIT_TEXT_FILL_FORE_SCHEMECOLOR_INDEX_2" val="14"/>
  <p:tag name="KSO_WM_UNIT_TEXT_FILL_FORE_SCHEMECOLOR_INDEX_2_POS" val="0.27"/>
  <p:tag name="KSO_WM_UNIT_TEXT_FILL_FORE_SCHEMECOLOR_INDEX_2_TRANS" val="0"/>
  <p:tag name="KSO_WM_UNIT_USESOURCEFORMAT_APPLY" val="1"/>
  <p:tag name="KSO_WM_UNIT_TEXT_FILL_FORE_SCHEMECOLOR_INDEX" val="14"/>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62_2*l_h_i*1_2_1"/>
  <p:tag name="KSO_WM_TEMPLATE_CATEGORY" val="diagram"/>
  <p:tag name="KSO_WM_TEMPLATE_INDEX" val="20228762"/>
  <p:tag name="KSO_WM_UNIT_LAYERLEVEL" val="1_1_1"/>
  <p:tag name="KSO_WM_TAG_VERSION" val="1.0"/>
  <p:tag name="KSO_WM_BEAUTIFY_FLAG" val="#wm#"/>
  <p:tag name="KSO_WM_UNIT_FILL_FORE_SCHEMECOLOR_INDEX_1_BRIGHTNESS" val="-0.25"/>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532.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762_2*l_h_a*1_2_1"/>
  <p:tag name="KSO_WM_TEMPLATE_CATEGORY" val="diagram"/>
  <p:tag name="KSO_WM_TEMPLATE_INDEX" val="20228762"/>
  <p:tag name="KSO_WM_UNIT_LAYERLEVEL" val="1_1_1"/>
  <p:tag name="KSO_WM_TAG_VERSION" val="1.0"/>
  <p:tag name="KSO_WM_BEAUTIFY_FLAG" val="#wm#"/>
  <p:tag name="KSO_WM_UNIT_VALUE" val="9"/>
  <p:tag name="KSO_WM_UNIT_TEXT_FILL_FORE_SCHEMECOLOR_INDEX_BRIGHTNESS" val="0"/>
  <p:tag name="KSO_WM_UNIT_TEXT_FILL_FORE_SCHEMECOLOR_INDEX" val="14"/>
  <p:tag name="KSO_WM_UNIT_TEXT_FILL_TYPE" val="1"/>
  <p:tag name="KSO_WM_UNIT_USESOURCEFORMAT_APPLY" val="1"/>
</p:tagLst>
</file>

<file path=ppt/tags/tag533.xml><?xml version="1.0" encoding="utf-8"?>
<p:tagLst xmlns:p="http://schemas.openxmlformats.org/presentationml/2006/main">
  <p:tag name="KSO_WM_UNIT_SUBTYPE" val="a"/>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2_2*l_h_f*1_2_1"/>
  <p:tag name="KSO_WM_TEMPLATE_CATEGORY" val="diagram"/>
  <p:tag name="KSO_WM_TEMPLATE_INDEX" val="20228762"/>
  <p:tag name="KSO_WM_UNIT_LAYERLEVEL" val="1_1_1"/>
  <p:tag name="KSO_WM_TAG_VERSION" val="1.0"/>
  <p:tag name="KSO_WM_BEAUTIFY_FLAG" val="#wm#"/>
  <p:tag name="KSO_WM_UNIT_PRESET_TEXT" val="单击此处添加文本具体内容，简明扼要地阐述您的观点，以便观者准确地理解您传达的思想。"/>
  <p:tag name="KSO_WM_UNIT_TEXT_FILL_FORE_SCHEMECOLOR_INDEX_BRIGHTNESS" val="0"/>
  <p:tag name="KSO_WM_UNIT_TEXT_FILL_FORE_SCHEMECOLOR_INDEX" val="14"/>
  <p:tag name="KSO_WM_UNIT_TEXT_FILL_TYPE" val="1"/>
  <p:tag name="KSO_WM_UNIT_USESOURCEFORMAT_APPLY"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62_2*l_h_i*1_2_2"/>
  <p:tag name="KSO_WM_TEMPLATE_CATEGORY" val="diagram"/>
  <p:tag name="KSO_WM_TEMPLATE_INDEX" val="20228762"/>
  <p:tag name="KSO_WM_UNIT_LAYERLEVEL" val="1_1_1"/>
  <p:tag name="KSO_WM_TAG_VERSION" val="1.0"/>
  <p:tag name="KSO_WM_BEAUTIFY_FLAG" val="#wm#"/>
  <p:tag name="KSO_WM_UNIT_TEXT_FILL_FORE_SCHEMECOLOR_INDEX_1_BRIGHTNESS" val="0"/>
  <p:tag name="KSO_WM_UNIT_TEXT_FILL_FORE_SCHEMECOLOR_INDEX_1" val="14"/>
  <p:tag name="KSO_WM_UNIT_TEXT_FILL_FORE_SCHEMECOLOR_INDEX_1_POS" val="0"/>
  <p:tag name="KSO_WM_UNIT_TEXT_FILL_FORE_SCHEMECOLOR_INDEX_1_TRANS" val="0"/>
  <p:tag name="KSO_WM_UNIT_TEXT_FILL_FORE_SCHEMECOLOR_INDEX_2_BRIGHTNESS" val="0"/>
  <p:tag name="KSO_WM_UNIT_TEXT_FILL_FORE_SCHEMECOLOR_INDEX_2" val="14"/>
  <p:tag name="KSO_WM_UNIT_TEXT_FILL_FORE_SCHEMECOLOR_INDEX_2_POS" val="0.27"/>
  <p:tag name="KSO_WM_UNIT_TEXT_FILL_FORE_SCHEMECOLOR_INDEX_2_TRANS" val="0"/>
  <p:tag name="KSO_WM_UNIT_TEXT_FILL_FORE_SCHEMECOLOR_INDEX_3_BRIGHTNESS" val="0.4"/>
  <p:tag name="KSO_WM_UNIT_TEXT_FILL_FORE_SCHEMECOLOR_INDEX_3" val="7"/>
  <p:tag name="KSO_WM_UNIT_TEXT_FILL_FORE_SCHEMECOLOR_INDEX_3_POS" val="0.77"/>
  <p:tag name="KSO_WM_UNIT_TEXT_FILL_FORE_SCHEMECOLOR_INDEX_3_TRANS" val="1"/>
  <p:tag name="KSO_WM_UNIT_TEXT_FILL_FORE_SCHEMECOLOR_INDEX_4_BRIGHTNESS" val="-0.25"/>
  <p:tag name="KSO_WM_UNIT_TEXT_FILL_FORE_SCHEMECOLOR_INDEX_4" val="7"/>
  <p:tag name="KSO_WM_UNIT_TEXT_FILL_FORE_SCHEMECOLOR_INDEX_4_POS" val="1"/>
  <p:tag name="KSO_WM_UNIT_TEXT_FILL_FORE_SCHEMECOLOR_INDEX_4_TRANS" val="0"/>
  <p:tag name="KSO_WM_UNIT_TEXT_FILL_GRADIENT_TYPE" val="0"/>
  <p:tag name="KSO_WM_UNIT_TEXT_FILL_GRADIENT_ANGLE" val="90"/>
  <p:tag name="KSO_WM_UNIT_TEXT_FILL_GRADIENT_Direction" val="1"/>
  <p:tag name="KSO_WM_UNIT_TEXT_FILL_TYPE" val="3"/>
  <p:tag name="KSO_WM_UNIT_USESOURCEFORMAT_APPLY" val="1"/>
</p:tagLst>
</file>

<file path=ppt/tags/tag5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p="http://schemas.openxmlformats.org/presentationml/2006/main">
  <p:tag name="KSO_WM_BEAUTIFY_FLAG" val="#wm#"/>
  <p:tag name="KSO_WM_TEMPLATE_CATEGORY" val="diagram"/>
  <p:tag name="KSO_WM_TEMPLATE_INDEX" val="20212303"/>
  <p:tag name="KSO_WM_SLIDE_ID" val="diagram20212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2"/>
  <p:tag name="KSO_WM_SLIDE_POSITION" val="0*0"/>
  <p:tag name="KSO_WM_TAG_VERSION" val="1.0"/>
  <p:tag name="KSO_WM_SLIDE_LAYOUT" val="a_d"/>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ACKGROUND_TYPE" val="general"/>
  <p:tag name="KSO_WM_SLIDE_SUPPORT_FEATURE_TYPE" val="3"/>
  <p:tag name="KSO_WM_TEMPLATE_ASSEMBLE_XID" val="60656f434054ed1e2fb80686"/>
  <p:tag name="KSO_WM_TEMPLATE_ASSEMBLE_GROUPID" val="60656f434054ed1e2fb80686"/>
  <p:tag name="KSO_WM_SLIDE_BK_DARK_LIGHT" val="2"/>
</p:tagLst>
</file>

<file path=ppt/tags/tag5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5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54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02_1*a*1"/>
  <p:tag name="KSO_WM_TEMPLATE_CATEGORY" val="diagram"/>
  <p:tag name="KSO_WM_TEMPLATE_INDEX" val="2021580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35545cd6b5ce4dae9dccf4eab288bc6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992860551d4d4eb792c36bc28c26be"/>
  <p:tag name="KSO_WM_UNIT_TEXT_FILL_FORE_SCHEMECOLOR_INDEX_BRIGHTNESS" val="0"/>
  <p:tag name="KSO_WM_UNIT_TEXT_FILL_FORE_SCHEMECOLOR_INDEX" val="13"/>
  <p:tag name="KSO_WM_UNIT_TEXT_FILL_TYPE" val="1"/>
  <p:tag name="KSO_WM_TEMPLATE_ASSEMBLE_XID" val="60656ea94054ed1e2fb7fd45"/>
  <p:tag name="KSO_WM_TEMPLATE_ASSEMBLE_GROUPID" val="60656ea94054ed1e2fb7fd45"/>
</p:tagLst>
</file>

<file path=ppt/tags/tag54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02_1*f*1"/>
  <p:tag name="KSO_WM_TEMPLATE_CATEGORY" val="diagram"/>
  <p:tag name="KSO_WM_TEMPLATE_INDEX" val="2021580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d879e39fee614b88a76bb899d600b76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fcd4429fddf4fd9b6b9cae2bcdab05b"/>
  <p:tag name="KSO_WM_UNIT_SUPPORT_UNIT_TYPE" val="[&quot;d&quot;]"/>
  <p:tag name="KSO_WM_UNIT_TEXT_FILL_FORE_SCHEMECOLOR_INDEX_BRIGHTNESS" val="0.25"/>
  <p:tag name="KSO_WM_UNIT_TEXT_FILL_FORE_SCHEMECOLOR_INDEX" val="13"/>
  <p:tag name="KSO_WM_UNIT_TEXT_FILL_TYPE" val="1"/>
  <p:tag name="KSO_WM_TEMPLATE_ASSEMBLE_XID" val="60656ea94054ed1e2fb7fd45"/>
  <p:tag name="KSO_WM_TEMPLATE_ASSEMBLE_GROUPID" val="60656ea94054ed1e2fb7fd45"/>
</p:tagLst>
</file>

<file path=ppt/tags/tag5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7.xml><?xml version="1.0" encoding="utf-8"?>
<p:tagLst xmlns:p="http://schemas.openxmlformats.org/presentationml/2006/main">
  <p:tag name="KSO_WM_SLIDE_ID" val="diagram20215802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84"/>
  <p:tag name="KSO_WM_SLIDE_POSITION" val="0*0"/>
  <p:tag name="KSO_WM_TAG_VERSION" val="1.0"/>
  <p:tag name="KSO_WM_BEAUTIFY_FLAG" val="#wm#"/>
  <p:tag name="KSO_WM_TEMPLATE_CATEGORY" val="diagram"/>
  <p:tag name="KSO_WM_TEMPLATE_INDEX" val="20215802"/>
  <p:tag name="KSO_WM_SLIDE_LAYOUT" val="a_f"/>
  <p:tag name="KSO_WM_SLIDE_LAYOUT_CNT" val="1_1"/>
  <p:tag name="KSO_WM_SLIDE_LAYOUT_INFO" val="{&quot;id&quot;:&quot;2021-04-01T15:11:2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5:11:24&quot;,&quot;margin&quot;:{&quot;bottom&quot;:0.4230000674724579,&quot;left&quot;:1.2699999809265137,&quot;right&quot;:1.2699999809265137,&quot;top&quot;:0.4230000674724579},&quot;type&quot;:0},{&quot;id&quot;:&quot;2021-04-01T15:11:24&quot;,&quot;margin&quot;:{&quot;bottom&quot;:1.694000005722046,&quot;left&quot;:1.6929999589920044,&quot;right&quot;:1.6929999589920044,&quot;top&quot;:1.6929999589920044},&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78e478fb0c58a940c"/>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support_big_font&quot;:false,&quot;picture_toward&quot;:0,&quot;picture_dockside&quot;:[],&quot;fill_id&quot;:&quot;aae3729e0a0d44488f1a088171be5691&quot;,&quot;fill_align&quot;:&quot;cm&quot;,&quot;chip_types&quot;:[&quot;text&quot;,&quot;picture&quot;]}]]"/>
  <p:tag name="FIXED_XID_TMP" val="5f5ee1ca4d6848d78f644aeb"/>
  <p:tag name="KSO_WM_CHIP_DECFILLPROP" val="[]"/>
  <p:tag name="KSO_WM_SLIDE_CAN_ADD_NAVIGATION" val="1"/>
  <p:tag name="KSO_WM_CHIP_GROUPID" val="5f5ee1ca4d6848d78f644aeb"/>
  <p:tag name="KSO_WM_SLIDE_BACKGROUND_TYPE" val="navigation"/>
  <p:tag name="KSO_WM_SLIDE_SUPPORT_FEATURE_TYPE" val="0"/>
  <p:tag name="KSO_WM_TEMPLATE_ASSEMBLE_XID" val="60656ea94054ed1e2fb7fd45"/>
  <p:tag name="KSO_WM_TEMPLATE_ASSEMBLE_GROUPID" val="60656ea94054ed1e2fb7fd45"/>
  <p:tag name="KSO_WM_SLIDE_BK_DARK_LIGHT" val="2"/>
</p:tagLst>
</file>

<file path=ppt/tags/tag5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0_1*i*1"/>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fca2ceed80a541c9a1ec9db3e1e1e7ad"/>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325"/>
  <p:tag name="KSO_WM_TEMPLATE_ASSEMBLE_XID" val="60656e894054ed1e2fb7faf9"/>
  <p:tag name="KSO_WM_TEMPLATE_ASSEMBLE_GROUPID" val="60656e894054ed1e2fb7faf9"/>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0_1*i*2"/>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40a289199e84838b84c250414e6c2de"/>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200"/>
  <p:tag name="KSO_WM_TEMPLATE_ASSEMBLE_XID" val="60656e894054ed1e2fb7faf9"/>
  <p:tag name="KSO_WM_TEMPLATE_ASSEMBLE_GROUPID" val="60656e894054ed1e2fb7faf9"/>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0_1*i*3"/>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3231e35afa514dcaa57f7fb3297f539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0_1*i*4"/>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b194b2d2f353469ebba00dde163546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0_1*i*5"/>
  <p:tag name="KSO_WM_TEMPLATE_CATEGORY" val="diagram"/>
  <p:tag name="KSO_WM_TEMPLATE_INDEX" val="20209020"/>
  <p:tag name="KSO_WM_UNIT_LAYERLEVEL" val="1"/>
  <p:tag name="KSO_WM_TAG_VERSION" val="1.0"/>
  <p:tag name="KSO_WM_BEAUTIFY_FLAG" val="#wm#"/>
  <p:tag name="KSO_WM_UNIT_BLOCK" val="0"/>
  <p:tag name="KSO_WM_UNIT_SM_LIMIT_TYPE" val="2"/>
  <p:tag name="KSO_WM_UNIT_DEC_AREA_ID" val="0359c9aa6d164b778f9100a578dbe3b7"/>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894054ed1e2fb7faf9"/>
  <p:tag name="KSO_WM_TEMPLATE_ASSEMBLE_GROUPID" val="60656e894054ed1e2fb7faf9"/>
</p:tagLst>
</file>

<file path=ppt/tags/tag555.xml><?xml version="1.0" encoding="utf-8"?>
<p:tagLst xmlns:p="http://schemas.openxmlformats.org/presentationml/2006/main">
  <p:tag name="KSO_WM_UNIT_BLOCK" val="0"/>
  <p:tag name="KSO_WM_UNIT_DEC_AREA_ID" val="6a189283db0b4f20948332db44b83e3f"/>
  <p:tag name="KSO_WM_UNIT_HIGHLIGHT" val="0"/>
  <p:tag name="KSO_WM_UNIT_COMPATIBLE" val="0"/>
  <p:tag name="KSO_WM_UNIT_DIAGRAM_ISNUMVISUAL" val="0"/>
  <p:tag name="KSO_WM_UNIT_DIAGRAM_ISREFERUNIT" val="0"/>
  <p:tag name="KSO_WM_UNIT_ID" val="diagram20209020_1*i*6"/>
  <p:tag name="KSO_WM_TEMPLATE_CATEGORY" val="diagram"/>
  <p:tag name="KSO_WM_TEMPLATE_INDEX" val="20209020"/>
  <p:tag name="KSO_WM_UNIT_LAYERLEVEL" val="1"/>
  <p:tag name="KSO_WM_TAG_VERSION" val="1.0"/>
  <p:tag name="KSO_WM_BEAUTIFY_FLAG" val="#wm#"/>
  <p:tag name="KSO_WM_UNIT_TYPE" val="i"/>
  <p:tag name="KSO_WM_UNIT_INDEX" val="6"/>
  <p:tag name="KSO_WM_UNIT_SM_LIMIT_TYPE" val="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a24481ee359a788b1e25"/>
  <p:tag name="KSO_WM_CHIP_XID" val="5efda24481ee359a788b1e26"/>
  <p:tag name="KSO_WM_TEMPLATE_ASSEMBLE_XID" val="60656e894054ed1e2fb7faf9"/>
  <p:tag name="KSO_WM_TEMPLATE_ASSEMBLE_GROUPID" val="60656e894054ed1e2fb7faf9"/>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0_1*i*7"/>
  <p:tag name="KSO_WM_TEMPLATE_CATEGORY" val="diagram"/>
  <p:tag name="KSO_WM_TEMPLATE_INDEX" val="20209020"/>
  <p:tag name="KSO_WM_UNIT_LAYERLEVEL" val="1"/>
  <p:tag name="KSO_WM_TAG_VERSION" val="1.0"/>
  <p:tag name="KSO_WM_BEAUTIFY_FLAG" val="#wm#"/>
  <p:tag name="KSO_WM_UNIT_BLOCK" val="0"/>
  <p:tag name="KSO_WM_UNIT_DEC_AREA_ID" val="d81d101dc3ca492ca86759d2fe2fc555"/>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e894054ed1e2fb7faf9"/>
  <p:tag name="KSO_WM_TEMPLATE_ASSEMBLE_GROUPID" val="60656e894054ed1e2fb7faf9"/>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0_1*i*8"/>
  <p:tag name="KSO_WM_TEMPLATE_CATEGORY" val="diagram"/>
  <p:tag name="KSO_WM_TEMPLATE_INDEX" val="20209020"/>
  <p:tag name="KSO_WM_UNIT_LAYERLEVEL" val="1"/>
  <p:tag name="KSO_WM_TAG_VERSION" val="1.0"/>
  <p:tag name="KSO_WM_BEAUTIFY_FLAG" val="#wm#"/>
  <p:tag name="KSO_WM_UNIT_BLOCK" val="0"/>
  <p:tag name="KSO_WM_UNIT_DEC_AREA_ID" val="6563c2c720f047c387bd6314ea79ee48"/>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UNIT_SM_LIMIT_TYPE" val="2"/>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6"/>
  <p:tag name="KSO_WM_TEMPLATE_ASSEMBLE_XID" val="60656e894054ed1e2fb7faf9"/>
  <p:tag name="KSO_WM_TEMPLATE_ASSEMBLE_GROUPID" val="60656e894054ed1e2fb7faf9"/>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0_1*i*9"/>
  <p:tag name="KSO_WM_TEMPLATE_CATEGORY" val="diagram"/>
  <p:tag name="KSO_WM_TEMPLATE_INDEX" val="20209020"/>
  <p:tag name="KSO_WM_UNIT_LAYERLEVEL" val="1"/>
  <p:tag name="KSO_WM_TAG_VERSION" val="1.0"/>
  <p:tag name="KSO_WM_BEAUTIFY_FLAG" val="#wm#"/>
  <p:tag name="KSO_WM_UNIT_BLOCK" val="0"/>
  <p:tag name="KSO_WM_UNIT_SM_LIMIT_TYPE" val="0"/>
  <p:tag name="KSO_WM_UNIT_DEC_AREA_ID" val="ea6940274a914e3797be50a438070bcb"/>
  <p:tag name="KSO_WM_UNIT_DECORATE_INFO" val="{&quot;DecorateInfoH&quot;:{&quot;IsAbs&quot;:true},&quot;DecorateInfoW&quot;:{&quot;IsAbs&quot;:true},&quot;DecorateInfoX&quot;:{&quot;IsAbs&quot;:true,&quot;Pos&quot;:1},&quot;DecorateInfoY&quot;:{&quot;IsAbs&quot;:true,&quot;Pos&quot;:2},&quot;ReferentInfo&quot;:{&quot;Id&quot;:&quot;cff58485593e40bbbd6a5965eabb2da8&quot;,&quot;X&quot;:{&quot;Pos&quot;:1},&quot;Y&quot;:{&quot;Pos&quot;:0}},&quot;whChangeMode&quot;:0}"/>
  <p:tag name="KSO_WM_CHIP_GROUPID" val="5efda24481ee359a788b1e25"/>
  <p:tag name="KSO_WM_CHIP_XID" val="5efda24481ee359a788b1e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9"/>
  <p:tag name="KSO_WM_TEMPLATE_ASSEMBLE_XID" val="60656e894054ed1e2fb7faf9"/>
  <p:tag name="KSO_WM_TEMPLATE_ASSEMBLE_GROUPID" val="60656e894054ed1e2fb7faf9"/>
</p:tagLst>
</file>

<file path=ppt/tags/tag559.xml><?xml version="1.0" encoding="utf-8"?>
<p:tagLst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9020_1*a*1"/>
  <p:tag name="KSO_WM_TEMPLATE_CATEGORY" val="diagram"/>
  <p:tag name="KSO_WM_TEMPLATE_INDEX" val="2020902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e3450252f894ad1a77c1390727fa8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4ab3c3a796241af903aec39d8fa9b92"/>
  <p:tag name="KSO_WM_UNIT_SUPPORT_BIG_FONT" val="1"/>
  <p:tag name="KSO_WM_UNIT_TEXT_FILL_FORE_SCHEMECOLOR_INDEX_BRIGHTNESS" val="0"/>
  <p:tag name="KSO_WM_UNIT_TEXT_FILL_FORE_SCHEMECOLOR_INDEX" val="13"/>
  <p:tag name="KSO_WM_UNIT_TEXT_FILL_TYPE" val="1"/>
  <p:tag name="KSO_WM_TEMPLATE_ASSEMBLE_XID" val="60656e894054ed1e2fb7faf9"/>
  <p:tag name="KSO_WM_TEMPLATE_ASSEMBLE_GROUPID" val="60656e894054ed1e2fb7faf9"/>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8_3*l_h_i*1_1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6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8_3*l_h_f*1_1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8_3*l_h_i*1_1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778_3*l_h_i*1_1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8_3*l_h_i*1_1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8_3*l_h_i*1_2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Lst>
</file>

<file path=ppt/tags/tag566.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8_3*l_h_f*1_2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8_3*l_h_i*1_2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778_3*l_h_i*1_2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8_3*l_h_i*1_2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78_3*l_h_i*1_3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57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78_3*l_h_f*1_3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778_3*l_h_i*1_3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778_3*l_h_i*1_3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78_3*l_h_i*1_3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78_3*l_h_i*1_4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576.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78_3*l_h_f*1_4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78_3*l_h_i*1_4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778_3*l_h_i*1_4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8778_3*l_h_i*1_4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3.xml><?xml version="1.0" encoding="utf-8"?>
<p:tagLst xmlns:p="http://schemas.openxmlformats.org/presentationml/2006/main">
  <p:tag name="KSO_WM_BEAUTIFY_FLAG" val="#wm#"/>
  <p:tag name="KSO_WM_TEMPLATE_CATEGORY" val="diagram"/>
  <p:tag name="KSO_WM_TEMPLATE_INDEX" val="20209020"/>
  <p:tag name="KSO_WM_SLIDE_ID" val="diagram2020902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1"/>
  <p:tag name="KSO_WM_TAG_VERSION" val="1.0"/>
  <p:tag name="KSO_WM_SLIDE_LAYOUT" val="a_d"/>
  <p:tag name="KSO_WM_SLIDE_LAYOUT_CNT" val="1_1"/>
  <p:tag name="KSO_WM_SLIDE_LAYOUT_INFO" val="{&quot;id&quot;:&quot;2021-04-01T15:05:06&quot;,&quot;maxSize&quot;:{&quot;size1&quot;:46.49964977452893},&quot;minSize&quot;:{&quot;size1&quot;:35.599649774528935},&quot;normalSize&quot;:{&quot;size1&quot;:35.599649774528935},&quot;subLayout&quot;:[{&quot;id&quot;:&quot;2021-04-01T15:05:06&quot;,&quot;margin&quot;:{&quot;bottom&quot;:1.6670000553131104,&quot;left&quot;:4.2330002784729,&quot;right&quot;:4.2330002784729,&quot;top&quot;:2.9629998207092285},&quot;type&quot;:0},{&quot;id&quot;:&quot;2021-04-01T15:05:06&quot;,&quot;margin&quot;:{&quot;bottom&quot;:2.9629998207092285,&quot;left&quot;:4.2330002784729,&quot;right&quot;:4.2330002784729,&quot;top&quot;:0.02600000612437725},&quot;type&quot;:0}],&quot;type&quot;:0}"/>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9811842a40b8444fb4328509459bb100&quot;,&quot;fill_align&quot;:&quot;cm&quot;,&quot;chip_types&quot;:[&quot;header&quot;]},{&quot;text_align&quot;:&quot;lt&quot;,&quot;text_direction&quot;:&quot;horizontal&quot;,&quot;support_features&quot;:[&quot;collage&quot;],&quot;support_big_font&quot;:true,&quot;fill_id&quot;:&quot;c90bd62ea9de4553978b48fdc8f8c728&quot;,&quot;fill_align&quot;:&quot;ct&quot;,&quot;chip_types&quot;:[&quot;diagram&quot;,&quot;pictext&quot;,&quot;text&quot;,&quot;picture&quot;,&quot;chart&quot;,&quot;table&quot;]}],[{&quot;text_align&quot;:&quot;lb&quot;,&quot;text_direction&quot;:&quot;horizontal&quot;,&quot;support_big_font&quot;:true,&quot;fill_id&quot;:&quot;9811842a40b8444fb4328509459bb100&quot;,&quot;fill_align&quot;:&quot;lb&quot;,&quot;chip_types&quot;:[&quot;text&quot;]},{&quot;text_align&quot;:&quot;lt&quot;,&quot;text_direction&quot;:&quot;horizontal&quot;,&quot;support_features&quot;:[&quot;collage&quot;],&quot;support_big_font&quot;:true,&quot;fill_id&quot;:&quot;c90bd62ea9de4553978b48fdc8f8c728&quot;,&quot;fill_align&quot;:&quot;lt&quot;,&quot;chip_types&quot;:[&quot;diagram&quot;,&quot;pictext&quot;,&quot;text&quot;,&quot;picture&quot;,&quot;chart&quot;,&quot;table&quot;]}]]"/>
  <p:tag name="KSO_WM_CHIP_XID" val="5efda24481ee359a788b1e26"/>
  <p:tag name="KSO_WM_CHIP_DECFILLPROP" val="[]"/>
  <p:tag name="KSO_WM_CHIP_GROUPID" val="5efda24481ee359a788b1e25"/>
  <p:tag name="KSO_WM_SLIDE_BACKGROUND_TYPE" val="general"/>
  <p:tag name="KSO_WM_SLIDE_SUPPORT_FEATURE_TYPE" val="1"/>
  <p:tag name="KSO_WM_TEMPLATE_ASSEMBLE_XID" val="60656e894054ed1e2fb7faf9"/>
  <p:tag name="KSO_WM_TEMPLATE_ASSEMBLE_GROUPID" val="60656e894054ed1e2fb7faf9"/>
  <p:tag name="KSO_WM_SLIDE_BK_DARK_LIGHT" val="2"/>
</p:tagLst>
</file>

<file path=ppt/tags/tag5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553_2*l_h_i*1_1_1"/>
  <p:tag name="KSO_WM_TEMPLATE_CATEGORY" val="diagram"/>
  <p:tag name="KSO_WM_TEMPLATE_INDEX" val="20169553"/>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9553_2*l_h_i*1_1_2"/>
  <p:tag name="KSO_WM_TEMPLATE_CATEGORY" val="diagram"/>
  <p:tag name="KSO_WM_TEMPLATE_INDEX" val="20169553"/>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8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553_2*l_h_a*1_1_1"/>
  <p:tag name="KSO_WM_TEMPLATE_CATEGORY" val="diagram"/>
  <p:tag name="KSO_WM_TEMPLATE_INDEX" val="2016955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89.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9553_2*l_h_f*1_1_1"/>
  <p:tag name="KSO_WM_TEMPLATE_CATEGORY" val="diagram"/>
  <p:tag name="KSO_WM_TEMPLATE_INDEX" val="20169553"/>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426.82527559055114,&quot;left&quot;:47.96338582677165,&quot;top&quot;:56.58740157480315,&quot;width&quot;:864}"/>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9553_2*l_h_i*1_2_1"/>
  <p:tag name="KSO_WM_TEMPLATE_CATEGORY" val="diagram"/>
  <p:tag name="KSO_WM_TEMPLATE_INDEX" val="20169553"/>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91.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9553_2*l_h_a*1_2_1"/>
  <p:tag name="KSO_WM_TEMPLATE_CATEGORY" val="diagram"/>
  <p:tag name="KSO_WM_TEMPLATE_INDEX" val="20169553"/>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92.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9553_2*l_h_f*1_2_1"/>
  <p:tag name="KSO_WM_TEMPLATE_CATEGORY" val="diagram"/>
  <p:tag name="KSO_WM_TEMPLATE_INDEX" val="20169553"/>
  <p:tag name="KSO_WM_UNIT_LAYERLEVEL" val="1_1_1"/>
  <p:tag name="KSO_WM_TAG_VERSION" val="1.0"/>
  <p:tag name="KSO_WM_BEAUTIFY_FLAG" val="#wm#"/>
  <p:tag name="KSO_WM_UNIT_PRESET_TEXT" val="单击此处添加文本具体内容，简明扼要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426.82527559055114,&quot;left&quot;:47.96338582677165,&quot;top&quot;:56.58740157480315,&quot;width&quot;:864}"/>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9553_2*l_h_i*1_2_2"/>
  <p:tag name="KSO_WM_TEMPLATE_CATEGORY" val="diagram"/>
  <p:tag name="KSO_WM_TEMPLATE_INDEX" val="20169553"/>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 name="KSO_WM_DIAGRAM_VIRTUALLY_FRAME" val="{&quot;height&quot;:426.82527559055114,&quot;left&quot;:47.96338582677165,&quot;top&quot;:56.58740157480315,&quot;width&quot;:864}"/>
</p:tagLst>
</file>

<file path=ppt/tags/tag5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7.xml><?xml version="1.0" encoding="utf-8"?>
<p:tagLst xmlns:p="http://schemas.openxmlformats.org/presentationml/2006/main">
  <p:tag name="KSO_WM_BEAUTIFY_FLAG" val="#wm#"/>
  <p:tag name="KSO_WM_TEMPLATE_CATEGORY" val="diagram"/>
  <p:tag name="KSO_WM_TEMPLATE_INDEX" val="20209527"/>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d"/>
  <p:tag name="KSO_WM_SLIDE_LAYOUT_CNT" val="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ACKGROUND_TYPE" val="general"/>
  <p:tag name="KSO_WM_SLIDE_SUPPORT_FEATURE_TYPE" val="3"/>
  <p:tag name="KSO_WM_TEMPLATE_ASSEMBLE_XID" val="60656e904054ed1e2fb7fb93"/>
  <p:tag name="KSO_WM_TEMPLATE_ASSEMBLE_GROUPID" val="60656e904054ed1e2fb7fb93"/>
  <p:tag name="KSO_WM_SLIDE_LAYOUT_INFO" val="{&quot;backgroundInfo&quot;:[{&quot;bottom&quot;:0,&quot;bottomAbs&quot;:false,&quot;left&quot;:0,&quot;leftAbs&quot;:false,&quot;right&quot;:0,&quot;rightAbs&quot;:false,&quot;top&quot;:0,&quot;topAbs&quot;:false,&quot;type&quot;:&quot;general&quot;}],&quot;id&quot;:&quot;2023-09-15T10:29:30&quot;,&quot;maxSize&quot;:{&quot;size1&quot;:2.310280974926772},&quot;minSize&quot;:{&quot;size1&quot;:2.310280974926772},&quot;normalSize&quot;:{&quot;size1&quot;:2.310280974926772},&quot;subLayout&quot;:[{&quot;id&quot;:&quot;2023-09-15T10:29:30&quot;,&quot;type&quot;:0},{&quot;id&quot;:&quot;2023-09-15T10:29:30&quot;,&quot;margin&quot;:{&quot;bottom&quot;:1.6929999589920044,&quot;left&quot;:1.6929999589920044,&quot;right&quot;:1.6929999589920044,&quot;top&quot;:1.2699999809265137},&quot;type&quot;:0}],&quot;type&quot;:0}"/>
  <p:tag name="KSO_WM_SPECIAL_SOURCE" val="bdnull"/>
  <p:tag name="KSO_WM_SLIDE_BK_DARK_LIGHT" val="2"/>
</p:tagLst>
</file>

<file path=ppt/tags/tag59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9399_1*m_h_i*1_1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VALUE" val="13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60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9399_1*m_h_f*1_1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TEXT_FILL_FORE_SCHEMECOLOR_INDEX_BRIGHTNESS" val="0"/>
  <p:tag name="KSO_WM_UNIT_TEXT_FILL_FORE_SCHEMECOLOR_INDEX" val="13"/>
  <p:tag name="KSO_WM_UNIT_TEXT_FILL_TYPE" val="1"/>
  <p:tag name="KSO_WM_UNIT_USESOURCEFORMAT_APPLY"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219399_1*m_h_i*1_1_2"/>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VALUE" val="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9399_1*m_h_i*1_2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VALUE" val="13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60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9399_1*m_h_f*1_2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TEXT_FILL_FORE_SCHEMECOLOR_INDEX_BRIGHTNESS" val="0"/>
  <p:tag name="KSO_WM_UNIT_TEXT_FILL_FORE_SCHEMECOLOR_INDEX" val="13"/>
  <p:tag name="KSO_WM_UNIT_TEXT_FILL_TYPE" val="1"/>
  <p:tag name="KSO_WM_UNIT_USESOURCEFORMAT_APPLY" val="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19399_1*m_h_i*1_2_2"/>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VALUE" val="1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6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9.xml><?xml version="1.0" encoding="utf-8"?>
<p:tagLst xmlns:p="http://schemas.openxmlformats.org/presentationml/2006/main">
  <p:tag name="KSO_WM_BEAUTIFY_FLAG" val="#wm#"/>
  <p:tag name="KSO_WM_TEMPLATE_CATEGORY" val="diagram"/>
  <p:tag name="KSO_WM_TEMPLATE_INDEX" val="20209527"/>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d"/>
  <p:tag name="KSO_WM_SLIDE_LAYOUT_CNT" val="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ACKGROUND_TYPE" val="general"/>
  <p:tag name="KSO_WM_SLIDE_SUPPORT_FEATURE_TYPE" val="3"/>
  <p:tag name="KSO_WM_TEMPLATE_ASSEMBLE_XID" val="60656e904054ed1e2fb7fb93"/>
  <p:tag name="KSO_WM_TEMPLATE_ASSEMBLE_GROUPID" val="60656e904054ed1e2fb7fb93"/>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3-09-15T10:33:46&quot;,&quot;maxSize&quot;:{&quot;size1&quot;:2.310280974926772},&quot;minSize&quot;:{&quot;size1&quot;:2.310280974926772},&quot;normalSize&quot;:{&quot;size1&quot;:2.310280974926772},&quot;subLayout&quot;:[{&quot;id&quot;:&quot;2023-09-15T10:33:46&quot;,&quot;type&quot;:0},{&quot;id&quot;:&quot;2023-09-15T10:33:46&quot;,&quot;margin&quot;:{&quot;bottom&quot;:1.6929999589920044,&quot;left&quot;:1.6929999589920044,&quot;right&quot;:1.6929999589920044,&quot;top&quot;:1.2699999809265137},&quot;type&quot;:0}],&quot;type&quot;:0}"/>
  <p:tag name="KSO_WM_SPECIAL_SOURCE" val="bdnull"/>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50_1*i*1"/>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50_1*i*2"/>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50_1*i*3"/>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50_1*i*4"/>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50_1*i*5"/>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3750_1*i*6"/>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3750_1*i*7"/>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3750_1*i*8"/>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3750_1*i*9"/>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3750_1*i*10"/>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622.xml><?xml version="1.0" encoding="utf-8"?>
<p:tagLst xmlns:p="http://schemas.openxmlformats.org/presentationml/2006/main">
  <p:tag name="KSO_WM_UNIT_ISCONTENTSTITLE" val="0"/>
  <p:tag name="KSO_WM_UNIT_ISNUMDGMTITLE" val="0"/>
  <p:tag name="KSO_WM_UNIT_PRESET_TEXT" val="单击此处添加&#10;文本具体内容"/>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3750_1*a*1"/>
  <p:tag name="KSO_WM_TEMPLATE_CATEGORY" val="diagram"/>
  <p:tag name="KSO_WM_TEMPLATE_INDEX" val="20203750"/>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6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BEAUTIFY_FLAG" val="#wm#"/>
  <p:tag name="KSO_WM_TEMPLATE_CATEGORY" val="diagram"/>
  <p:tag name="KSO_WM_TEMPLATE_INDEX" val="20203750"/>
  <p:tag name="KSO_WM_SLIDE_ID" val="diagram20203750_1"/>
  <p:tag name="KSO_WM_TEMPLATE_SUBCATEGORY" val="0"/>
  <p:tag name="KSO_WM_TEMPLATE_MASTER_TYPE" val="0"/>
  <p:tag name="KSO_WM_TEMPLATE_COLOR_TYPE" val="1"/>
  <p:tag name="KSO_WM_SLIDE_ITEM_CNT" val="0"/>
  <p:tag name="KSO_WM_SLIDE_INDEX" val="1"/>
  <p:tag name="KSO_WM_TAG_VERSION" val="1.0"/>
  <p:tag name="KSO_WM_SLIDE_TYPE" val="text"/>
  <p:tag name="KSO_WM_SLIDE_SUBTYPE" val="pureTxt"/>
  <p:tag name="KSO_WM_SLIDE_SIZE" val="960*399"/>
  <p:tag name="KSO_WM_SLIDE_POSITION" val="0*70"/>
  <p:tag name="KSO_WM_SLIDE_LAYOUT" val="a"/>
  <p:tag name="KSO_WM_SLIDE_LAYOUT_CNT" val="1"/>
  <p:tag name="KSO_WM_UNIT_SHOW_EDIT_AREA_INDICATION" val="1"/>
  <p:tag name="KSO_WM_CHIP_INFOS" val="{&quot;layout_type&quot;:&quot;forright&quot;,&quot;slide_type&quot;:[&quot;sectionTitle&quot;],&quot;aspect_ratio&quot;:&quot;16:9&quot;}"/>
  <p:tag name="KSO_WM_CHIP_XID" val="5ebe041a0ac41c4a0a525597"/>
  <p:tag name="KSO_WM_CHIP_FILLPROP" val="[[{&quot;fill_id&quot;:&quot;e5c5a448672c48f5bfe4ebb8f3855fd3&quot;,&quot;fill_align&quot;:&quot;cm&quot;,&quot;text_align&quot;:&quot;lm&quot;,&quot;text_direction&quot;:&quot;horizontal&quot;,&quot;chip_types&quot;:[&quot;text&quot;,&quot;header&quot;]}]]"/>
  <p:tag name="KSO_WM_CHIP_GROUPID" val="5ebf6661ddc3daf3fef3f760"/>
  <p:tag name="KSO_WM_SLIDE_BACKGROUND_TYPE" val="general"/>
  <p:tag name="KSO_WM_SLIDE_SUPPORT_FEATURE_TYPE" val="0"/>
  <p:tag name="KSO_WM_TEMPLATE_ASSEMBLE_XID" val="5f6b2fabc62b13c0b942b0cd"/>
  <p:tag name="KSO_WM_TEMPLATE_ASSEMBLE_GROUPID" val="5f6b2fabc62b13c0b942b0cd"/>
  <p:tag name="KSO_WM_SLIDE_BK_DARK_LIGHT" val="2"/>
</p:tagLst>
</file>

<file path=ppt/tags/tag6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29.xml><?xml version="1.0" encoding="utf-8"?>
<p:tagLst xmlns:p="http://schemas.openxmlformats.org/presentationml/2006/main">
  <p:tag name="KSO_WM_UNIT_PLACING_PICTURE_USER_VIEWPORT" val="{&quot;height&quot;:12960,&quot;width&quot;:8082}"/>
</p:tagLst>
</file>

<file path=ppt/tags/tag6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0.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63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6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5.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6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38.xml><?xml version="1.0" encoding="utf-8"?>
<p:tagLst xmlns:p="http://schemas.openxmlformats.org/presentationml/2006/main">
  <p:tag name="KSO_WM_UNIT_VALUE" val="1142*3046"/>
  <p:tag name="KSO_WM_UNIT_HIGHLIGHT" val="0"/>
  <p:tag name="KSO_WM_UNIT_COMPATIBLE" val="0"/>
  <p:tag name="KSO_WM_UNIT_DIAGRAM_ISNUMVISUAL" val="0"/>
  <p:tag name="KSO_WM_UNIT_DIAGRAM_ISREFERUNIT" val="0"/>
  <p:tag name="KSO_WM_UNIT_TYPE" val="d"/>
  <p:tag name="KSO_WM_UNIT_INDEX" val="1"/>
  <p:tag name="KSO_WM_UNIT_ID" val="diagram20209527_1*d*1"/>
  <p:tag name="KSO_WM_TEMPLATE_CATEGORY" val="diagram"/>
  <p:tag name="KSO_WM_TEMPLATE_INDEX" val="20209527"/>
  <p:tag name="KSO_WM_UNIT_LAYERLEVEL" val="1"/>
  <p:tag name="KSO_WM_TAG_VERSION" val="1.0"/>
  <p:tag name="KSO_WM_BEAUTIFY_FLAG" val="#wm#"/>
  <p:tag name="KSO_WM_CHIP_GROUPID" val="5e7310da9a230a26b9e88a19"/>
  <p:tag name="KSO_WM_CHIP_XID" val="5e7310da9a230a26b9e88a1a"/>
  <p:tag name="KSO_WM_UNIT_DEC_AREA_ID" val="437555d1b835431c829775a5b1f76d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1e7be60216245b399ecb640bacdb779"/>
  <p:tag name="KSO_WM_UNIT_SUPPORT_UNIT_TYPE" val="[&quot;l&quot;,&quot;m&quot;,&quot;n&quot;,&quot;o&quot;,&quot;p&quot;,&quot;q&quot;,&quot;r&quot;,&quot;δ&quot;,&quot;ε&quot;,&quot;ζ&quot;,&quot;η&quot;,&quot;d&quot;,&quot;α&quot;,&quot;β&quot;,&quot;θ&quot;]"/>
  <p:tag name="KSO_WM_TEMPLATE_ASSEMBLE_XID" val="60656e904054ed1e2fb7fb93"/>
  <p:tag name="KSO_WM_TEMPLATE_ASSEMBLE_GROUPID" val="60656e904054ed1e2fb7fb93"/>
</p:tagLst>
</file>

<file path=ppt/tags/tag6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2.xml><?xml version="1.0" encoding="utf-8"?>
<p:tagLst xmlns:p="http://schemas.openxmlformats.org/presentationml/2006/main">
  <p:tag name="KSO_WM_BEAUTIFY_FLAG" val="#wm#"/>
  <p:tag name="KSO_WM_TEMPLATE_CATEGORY" val="diagram"/>
  <p:tag name="KSO_WM_TEMPLATE_INDEX" val="20209527"/>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3-09-15T10:20:40&quot;,&quot;maxSize&quot;:{&quot;size1&quot;:2.310280974926772},&quot;minSize&quot;:{&quot;size1&quot;:2.310280974926772},&quot;normalSize&quot;:{&quot;size1&quot;:2.310280974926772},&quot;subLayout&quot;:[{&quot;id&quot;:&quot;2023-09-15T10:20:40&quot;,&quot;type&quot;:0},{&quot;id&quot;:&quot;2023-09-15T10:20:40&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ACKGROUND_TYPE" val="general"/>
  <p:tag name="KSO_WM_SLIDE_SUPPORT_FEATURE_TYPE" val="3"/>
  <p:tag name="KSO_WM_TEMPLATE_ASSEMBLE_XID" val="60656e904054ed1e2fb7fb93"/>
  <p:tag name="KSO_WM_TEMPLATE_ASSEMBLE_GROUPID" val="60656e904054ed1e2fb7fb93"/>
  <p:tag name="KSO_WM_SPECIAL_SOURCE" val="bdnull"/>
  <p:tag name="KSO_WM_SLIDE_BK_DARK_LIGHT" val="2"/>
</p:tagLst>
</file>

<file path=ppt/tags/tag6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4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6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0.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6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53.xml><?xml version="1.0" encoding="utf-8"?>
<p:tagLst xmlns:p="http://schemas.openxmlformats.org/presentationml/2006/main">
  <p:tag name="KSO_WM_UNIT_PLACING_PICTURE_USER_VIEWPORT" val="{&quot;height&quot;:1170,&quot;width&quot;:6070}"/>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UNIT_TEXT_FILL_FORE_SCHEMECOLOR_INDEX_BRIGHTNESS" val="0.15"/>
  <p:tag name="KSO_WM_UNIT_TEXT_FILL_FORE_SCHEMECOLOR_INDEX" val="1"/>
  <p:tag name="KSO_WM_UNIT_TEXT_FILL_TYPE" val="1"/>
</p:tagLst>
</file>

<file path=ppt/tags/tag6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8.xml><?xml version="1.0" encoding="utf-8"?>
<p:tagLst xmlns:p="http://schemas.openxmlformats.org/presentationml/2006/main">
  <p:tag name="KSO_WM_UNIT_PLACING_PICTURE_USER_VIEWPORT" val="{&quot;height&quot;:2970,&quot;width&quot;:3180}"/>
</p:tagLst>
</file>

<file path=ppt/tags/tag6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0.xml><?xml version="1.0" encoding="utf-8"?>
<p:tagLst xmlns:p="http://schemas.openxmlformats.org/presentationml/2006/main">
  <p:tag name="KSO_WM_BEAUTIFY_FLAG" val="#wm#"/>
  <p:tag name="KSO_WM_TEMPLATE_CATEGORY" val="custom"/>
  <p:tag name="KSO_WM_TEMPLATE_INDEX" val="20204537"/>
  <p:tag name="KSO_WM_SPECIAL_SOURCE" val="bdnull"/>
  <p:tag name="KSO_WM_SLIDE_BACKGROUND_TYPE" val="general"/>
  <p:tag name="KSO_WM_SLIDE_BK_DARK_LIGHT" val="2"/>
</p:tagLst>
</file>

<file path=ppt/tags/tag6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6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SLIDE_BACKGROUND_TYPE" val="general"/>
  <p:tag name="KSO_WM_SLIDE_BK_DARK_LIGHT" val="2"/>
</p:tagLst>
</file>

<file path=ppt/tags/tag6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71.xml><?xml version="1.0" encoding="utf-8"?>
<p:tagLst xmlns:p="http://schemas.openxmlformats.org/presentationml/2006/main">
  <p:tag name="KSO_WM_UNIT_VALUE" val="1142*846"/>
  <p:tag name="KSO_WM_UNIT_HIGHLIGHT" val="0"/>
  <p:tag name="KSO_WM_UNIT_COMPATIBLE" val="0"/>
  <p:tag name="KSO_WM_UNIT_DIAGRAM_ISNUMVISUAL" val="0"/>
  <p:tag name="KSO_WM_UNIT_DIAGRAM_ISREFERUNIT" val="0"/>
  <p:tag name="KSO_WM_UNIT_TYPE" val="d"/>
  <p:tag name="KSO_WM_UNIT_INDEX" val="1"/>
  <p:tag name="KSO_WM_UNIT_ID" val="diagram20207085_1*d*1"/>
  <p:tag name="KSO_WM_TEMPLATE_CATEGORY" val="diagram"/>
  <p:tag name="KSO_WM_TEMPLATE_INDEX" val="20207085"/>
  <p:tag name="KSO_WM_UNIT_LAYERLEVEL" val="1"/>
  <p:tag name="KSO_WM_TAG_VERSION" val="1.0"/>
  <p:tag name="KSO_WM_BEAUTIFY_FLAG" val="#wm#"/>
  <p:tag name="KSO_WM_CHIP_GROUPID" val="5e7310da9a230a26b9e88a19"/>
  <p:tag name="KSO_WM_CHIP_XID" val="5e7310da9a230a26b9e88a1a"/>
  <p:tag name="KSO_WM_UNIT_DEC_AREA_ID" val="6d5941a429244c6a8281cea95f14a7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99d14b248c423199f33f407fbebef9"/>
  <p:tag name="KSO_WM_TEMPLATE_ASSEMBLE_XID" val="60656e634054ed1e2fb7f793"/>
  <p:tag name="KSO_WM_TEMPLATE_ASSEMBLE_GROUPID" val="60656e634054ed1e2fb7f793"/>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085_1*i*1"/>
  <p:tag name="KSO_WM_TEMPLATE_CATEGORY" val="diagram"/>
  <p:tag name="KSO_WM_TEMPLATE_INDEX" val="20207085"/>
  <p:tag name="KSO_WM_UNIT_LAYERLEVEL" val="1"/>
  <p:tag name="KSO_WM_TAG_VERSION" val="1.0"/>
  <p:tag name="KSO_WM_BEAUTIFY_FLAG" val="#wm#"/>
  <p:tag name="KSO_WM_UNIT_BLOCK" val="0"/>
  <p:tag name="KSO_WM_UNIT_SM_LIMIT_TYPE" val="2"/>
  <p:tag name="KSO_WM_UNIT_DEC_AREA_ID" val="f80d8032d40e429dbaa3e0c68398956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5d3afe44fab1839bd0c"/>
  <p:tag name="KSO_WM_CHIP_XID" val="5ed4bda7dc9151b23fac6b4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56"/>
  <p:tag name="KSO_WM_TEMPLATE_ASSEMBLE_XID" val="60656e634054ed1e2fb7f793"/>
  <p:tag name="KSO_WM_TEMPLATE_ASSEMBLE_GROUPID" val="60656e634054ed1e2fb7f793"/>
</p:tagLst>
</file>

<file path=ppt/tags/tag673.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07085_1*i*2"/>
  <p:tag name="KSO_WM_TEMPLATE_CATEGORY" val="diagram"/>
  <p:tag name="KSO_WM_TEMPLATE_INDEX" val="20207085"/>
  <p:tag name="KSO_WM_UNIT_LAYERLEVEL" val="1"/>
  <p:tag name="KSO_WM_TAG_VERSION" val="1.0"/>
  <p:tag name="KSO_WM_BEAUTIFY_FLAG" val="#wm#"/>
  <p:tag name="KSO_WM_UNIT_DEC_AREA_ID" val="eab40a03ab1347cdb0fac276a2c1a8a5"/>
  <p:tag name="KSO_WM_UNIT_SM_LIMIT_TYPE" val="2"/>
  <p:tag name="KSO_WM_UNIT_DECORATE_INFO" val="{&quot;DecorateInfoH&quot;:{&quot;IsAbs&quot;:true},&quot;DecorateInfoW&quot;:{&quot;IsAbs&quot;:true},&quot;DecorateInfoX&quot;:{&quot;IsAbs&quot;:true,&quot;Pos&quot;:0},&quot;DecorateInfoY&quot;:{&quot;IsAbs&quot;:true,&quot;Pos&quot;:0},&quot;ReferentInfo&quot;:{&quot;Id&quot;:&quot;6abe9da0568e487e803266221571a17e&quot;,&quot;X&quot;:{&quot;Pos&quot;:0},&quot;Y&quot;:{&quot;Pos&quot;:0}},&quot;whChangeMode&quot;:0}"/>
  <p:tag name="KSO_WM_CHIP_GROUPID" val="5ed745d3afe44fab1839bd0c"/>
  <p:tag name="KSO_WM_CHIP_XID" val="5ed4bda7dc9151b23fac6b44"/>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27"/>
  <p:tag name="KSO_WM_TEMPLATE_ASSEMBLE_XID" val="60656e634054ed1e2fb7f793"/>
  <p:tag name="KSO_WM_TEMPLATE_ASSEMBLE_GROUPID" val="60656e634054ed1e2fb7f793"/>
</p:tagLst>
</file>

<file path=ppt/tags/tag674.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07085_1*a*1"/>
  <p:tag name="KSO_WM_TEMPLATE_CATEGORY" val="diagram"/>
  <p:tag name="KSO_WM_TEMPLATE_INDEX" val="2020708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abe9da0568e487e803266221571a17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21ed2e73746491485d3f82b4d8361a1"/>
  <p:tag name="KSO_WM_UNIT_TEXT_FILL_FORE_SCHEMECOLOR_INDEX_BRIGHTNESS" val="0"/>
  <p:tag name="KSO_WM_UNIT_TEXT_FILL_FORE_SCHEMECOLOR_INDEX" val="13"/>
  <p:tag name="KSO_WM_UNIT_TEXT_FILL_TYPE" val="1"/>
  <p:tag name="KSO_WM_TEMPLATE_ASSEMBLE_XID" val="60656e634054ed1e2fb7f793"/>
  <p:tag name="KSO_WM_TEMPLATE_ASSEMBLE_GROUPID" val="60656e634054ed1e2fb7f793"/>
</p:tagLst>
</file>

<file path=ppt/tags/tag6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085_1*f*1"/>
  <p:tag name="KSO_WM_TEMPLATE_CATEGORY" val="diagram"/>
  <p:tag name="KSO_WM_TEMPLATE_INDEX" val="20207085"/>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1c74941420994a5e902e5c3e1167f0c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5e370d1cc6a4ab7bc44416c5017c606"/>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634054ed1e2fb7f793"/>
  <p:tag name="KSO_WM_TEMPLATE_ASSEMBLE_GROUPID" val="60656e634054ed1e2fb7f793"/>
</p:tagLst>
</file>

<file path=ppt/tags/tag6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BEAUTIFY_FLAG" val="#wm#"/>
  <p:tag name="KSO_WM_TEMPLATE_CATEGORY" val="diagram"/>
  <p:tag name="KSO_WM_TEMPLATE_INDEX" val="20207085"/>
  <p:tag name="KSO_WM_SLIDE_BACKGROUND_TYPE" val="general"/>
  <p:tag name="KSO_WM_SLIDE_BACKGROUND" val="[&quot;general&quot;]"/>
  <p:tag name="KSO_WM_SLIDE_RATIO" val="1.777778"/>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4bda7dc9151b23fac6b44"/>
  <p:tag name="KSO_WM_CHIP_FILLPROP" val="[[{&quot;text_align&quot;:&quot;cm&quot;,&quot;text_direction&quot;:&quot;horizontal&quot;,&quot;support_big_font&quot;:false,&quot;picture_toward&quot;:0,&quot;picture_dockside&quot;:[],&quot;fill_id&quot;:&quot;db9b454e5a7e4c30aff2c383f60b72f4&quot;,&quot;fill_align&quot;:&quot;cm&quot;,&quot;chip_types&quot;:[&quot;picture&quot;]},{&quot;text_align&quot;:&quot;cm&quot;,&quot;text_direction&quot;:&quot;horizontal&quot;,&quot;support_big_font&quot;:false,&quot;picture_toward&quot;:0,&quot;picture_dockside&quot;:[],&quot;fill_id&quot;:&quot;bb9992993f634d80937b01964792d6c6&quot;,&quot;fill_align&quot;:&quot;cm&quot;,&quot;chip_types&quot;:[&quot;header&quot;]},{&quot;text_align&quot;:&quot;lm&quot;,&quot;text_direction&quot;:&quot;horizontal&quot;,&quot;support_features&quot;:[&quot;collage&quot;,&quot;carousel&quot;],&quot;support_big_font&quot;:false,&quot;picture_toward&quot;:0,&quot;picture_dockside&quot;:[],&quot;fill_id&quot;:&quot;62163830e234408ca8ab5335a2e779cd&quot;,&quot;fill_align&quot;:&quot;cm&quot;,&quot;chip_types&quot;:[&quot;diagram&quot;,&quot;pictext&quot;,&quot;text&quot;,&quot;picture&quot;,&quot;chart&quot;,&quot;table&quot;,&quot;video&quot;]}]]"/>
  <p:tag name="KSO_WM_SLIDE_ID" val="diagram20207085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4*349"/>
  <p:tag name="KSO_WM_SLIDE_POSITION" val="48*95"/>
  <p:tag name="KSO_WM_CHIP_DECFILLPROP" val="[]"/>
  <p:tag name="KSO_WM_SLIDE_CAN_ADD_NAVIGATION" val="1"/>
  <p:tag name="KSO_WM_CHIP_GROUPID" val="5ed745d3afe44fab1839bd0c"/>
  <p:tag name="KSO_WM_SLIDE_SUPPORT_FEATURE_TYPE" val="0"/>
  <p:tag name="KSO_WM_TEMPLATE_ASSEMBLE_XID" val="60656e634054ed1e2fb7f793"/>
  <p:tag name="KSO_WM_TEMPLATE_ASSEMBLE_GROUPID" val="60656e634054ed1e2fb7f793"/>
  <p:tag name="KSO_WM_SLIDE_LAYOUT_INFO" val="{&quot;backgroundInfo&quot;:[{&quot;bottom&quot;:0,&quot;bottomAbs&quot;:false,&quot;left&quot;:0,&quot;leftAbs&quot;:false,&quot;right&quot;:0,&quot;rightAbs&quot;:false,&quot;top&quot;:0,&quot;topAbs&quot;:false,&quot;type&quot;:&quot;general&quot;}],&quot;direction&quot;:1,&quot;id&quot;:&quot;2021-04-01T14:55:39&quot;,&quot;maxSize&quot;:{&quot;size1&quot;:22.45312492052714},&quot;minSize&quot;:{&quot;size1&quot;:22.45312492052714},&quot;normalSize&quot;:{&quot;size1&quot;:22.45312492052714},&quot;subLayout&quot;:[{&quot;id&quot;:&quot;2021-04-01T14:55:39&quot;,&quot;margin&quot;:{&quot;bottom&quot;:6.7729997634887695,&quot;left&quot;:1.6929999589920044,&quot;right&quot;:1.0026547107633071e-15,&quot;top&quot;:5.502999782562256},&quot;type&quot;:0},{&quot;id&quot;:&quot;2021-04-01T14:55:39&quot;,&quot;margin&quot;:{&quot;bottom&quot;:1.6929999589920044,&quot;left&quot;:8.467000007629395,&quot;right&quot;:1.6929999589920044,&quot;top&quot;:1.6929999589920044},&quot;type&quot;:0}],&quot;type&quot;:0}"/>
  <p:tag name="KSO_WM_SLIDE_BK_DARK_LIGHT" val="2"/>
</p:tagLst>
</file>

<file path=ppt/tags/tag6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8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6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6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7.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6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6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11_1*i*1"/>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7dadeb95ab44bae952665e5e2adc44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VALUE" val="12"/>
  <p:tag name="KSO_WM_TEMPLATE_ASSEMBLE_XID" val="60656e7b4054ed1e2fb7f9b4"/>
  <p:tag name="KSO_WM_TEMPLATE_ASSEMBLE_GROUPID" val="60656e7b4054ed1e2fb7f9b4"/>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11_1*i*2"/>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5ed7bbdef93b417f8597839bfceeb68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11_1*i*3"/>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9365081e87b648178ddc3d515a88a6a5"/>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00"/>
  <p:tag name="KSO_WM_TEMPLATE_ASSEMBLE_XID" val="60656e7b4054ed1e2fb7f9b4"/>
  <p:tag name="KSO_WM_TEMPLATE_ASSEMBLE_GROUPID" val="60656e7b4054ed1e2fb7f9b4"/>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11_1*i*4"/>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9d348e14170f4fda9a6f5f3d4ad90c6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d7a491bb0086638afb"/>
  <p:tag name="KSO_WM_CHIP_XID" val="5ef20bd7a491bb0086638afc"/>
  <p:tag name="KSO_WM_TEMPLATE_ASSEMBLE_XID" val="60656e7b4054ed1e2fb7f9b4"/>
  <p:tag name="KSO_WM_TEMPLATE_ASSEMBLE_GROUPID" val="60656e7b4054ed1e2fb7f9b4"/>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11_1*i*5"/>
  <p:tag name="KSO_WM_TEMPLATE_CATEGORY" val="diagram"/>
  <p:tag name="KSO_WM_TEMPLATE_INDEX" val="20208611"/>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b4054ed1e2fb7f9b4"/>
  <p:tag name="KSO_WM_TEMPLATE_ASSEMBLE_GROUPID" val="60656e7b4054ed1e2fb7f9b4"/>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611_1*i*6"/>
  <p:tag name="KSO_WM_TEMPLATE_CATEGORY" val="diagram"/>
  <p:tag name="KSO_WM_TEMPLATE_INDEX" val="20208611"/>
  <p:tag name="KSO_WM_UNIT_LAYERLEVEL" val="1"/>
  <p:tag name="KSO_WM_TAG_VERSION" val="1.0"/>
  <p:tag name="KSO_WM_BEAUTIFY_FLAG" val="#wm#"/>
  <p:tag name="KSO_WM_UNIT_SM_LIMIT_TYPE" val="1"/>
  <p:tag name="KSO_WM_CHIP_GROUPID" val="5ef20bd7a491bb0086638afb"/>
  <p:tag name="KSO_WM_CHIP_XID" val="5ef20bd7a491bb0086638afc"/>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b4054ed1e2fb7f9b4"/>
  <p:tag name="KSO_WM_TEMPLATE_ASSEMBLE_GROUPID" val="60656e7b4054ed1e2fb7f9b4"/>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8611_1*i*7"/>
  <p:tag name="KSO_WM_TEMPLATE_CATEGORY" val="diagram"/>
  <p:tag name="KSO_WM_TEMPLATE_INDEX" val="20208611"/>
  <p:tag name="KSO_WM_UNIT_LAYERLEVEL" val="1"/>
  <p:tag name="KSO_WM_TAG_VERSION" val="1.0"/>
  <p:tag name="KSO_WM_BEAUTIFY_FLAG" val="#wm#"/>
  <p:tag name="KSO_WM_UNIT_BLOCK" val="0"/>
  <p:tag name="KSO_WM_UNIT_SM_LIMIT_TYPE" val="1"/>
  <p:tag name="KSO_WM_UNIT_DEC_AREA_ID" val="c441230aa17b467882c9a069d83bb11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0bd7a491bb0086638afb"/>
  <p:tag name="KSO_WM_CHIP_XID" val="5ef20bd7a491bb0086638a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12"/>
  <p:tag name="KSO_WM_TEMPLATE_ASSEMBLE_XID" val="60656e7b4054ed1e2fb7f9b4"/>
  <p:tag name="KSO_WM_TEMPLATE_ASSEMBLE_GROUPID" val="60656e7b4054ed1e2fb7f9b4"/>
</p:tagLst>
</file>

<file path=ppt/tags/tag697.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611_1*a*1"/>
  <p:tag name="KSO_WM_TEMPLATE_CATEGORY" val="diagram"/>
  <p:tag name="KSO_WM_TEMPLATE_INDEX" val="2020861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6804887256f421f8d3ae95ea41b11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4e1ad5eab84d15bb8152b0e120e00b"/>
  <p:tag name="KSO_WM_UNIT_TEXT_FILL_FORE_SCHEMECOLOR_INDEX_BRIGHTNESS" val="0"/>
  <p:tag name="KSO_WM_UNIT_TEXT_FILL_FORE_SCHEMECOLOR_INDEX" val="13"/>
  <p:tag name="KSO_WM_UNIT_TEXT_FILL_TYPE" val="1"/>
  <p:tag name="KSO_WM_TEMPLATE_ASSEMBLE_XID" val="60656e7b4054ed1e2fb7f9b4"/>
  <p:tag name="KSO_WM_TEMPLATE_ASSEMBLE_GROUPID" val="60656e7b4054ed1e2fb7f9b4"/>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8_3*l_h_i*1_1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99.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8_3*l_h_f*1_1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8_3*l_h_i*1_1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778_3*l_h_i*1_1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8_3*l_h_i*1_1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8_3*l_h_i*1_2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Lst>
</file>

<file path=ppt/tags/tag704.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8_3*l_h_f*1_2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8_3*l_h_i*1_2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778_3*l_h_i*1_2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8_3*l_h_i*1_2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78_3*l_h_i*1_3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709.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78_3*l_h_f*1_3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778_3*l_h_i*1_3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778_3*l_h_i*1_3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78_3*l_h_i*1_3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78_3*l_h_i*1_4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714.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78_3*l_h_f*1_4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78_3*l_h_i*1_4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28778_3*l_h_i*1_4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8778_3*l_h_i*1_4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7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1.xml><?xml version="1.0" encoding="utf-8"?>
<p:tagLst xmlns:p="http://schemas.openxmlformats.org/presentationml/2006/main">
  <p:tag name="KSO_WM_BEAUTIFY_FLAG" val="#wm#"/>
  <p:tag name="KSO_WM_TEMPLATE_CATEGORY" val="diagram"/>
  <p:tag name="KSO_WM_TEMPLATE_INDEX" val="20208611"/>
  <p:tag name="KSO_WM_SLIDE_ID" val="diagram20208611_1"/>
  <p:tag name="KSO_WM_TEMPLATE_SUBCATEGORY" val="21"/>
  <p:tag name="KSO_WM_TEMPLATE_MASTER_TYPE" val="0"/>
  <p:tag name="KSO_WM_TEMPLATE_COLOR_TYPE" val="1"/>
  <p:tag name="KSO_WM_SLIDE_ITEM_CNT" val="0"/>
  <p:tag name="KSO_WM_SLIDE_INDEX" val="1"/>
  <p:tag name="KSO_WM_TAG_VERSION" val="1.0"/>
  <p:tag name="KSO_WM_SLIDE_TYPE" val="text"/>
  <p:tag name="KSO_WM_SLIDE_SUBTYPE" val="picTxt"/>
  <p:tag name="KSO_WM_SLIDE_SIZE" val="960*540"/>
  <p:tag name="KSO_WM_SLIDE_POSITION" val="0*0"/>
  <p:tag name="KSO_WM_SLIDE_LAYOUT" val="a_d"/>
  <p:tag name="KSO_WM_SLIDE_LAYOUT_CNT" val="1_1"/>
  <p:tag name="KSO_WM_UNIT_SHOW_EDIT_AREA_INDICATION" val="1"/>
  <p:tag name="KSO_WM_SLIDE_BACKGROUND_TYPE" val="general"/>
  <p:tag name="KSO_WM_SLIDE_LAYOUT_INFO" val="{&quot;backgroundInfo&quot;:[{&quot;bottom&quot;:0,&quot;bottomAbs&quot;:false,&quot;left&quot;:0,&quot;leftAbs&quot;:false,&quot;right&quot;:0,&quot;rightAbs&quot;:false,&quot;top&quot;:0,&quot;topAbs&quot;:false,&quot;type&quot;:&quot;general&quot;}],&quot;id&quot;:&quot;2021-04-01T15:01:33&quot;,&quot;maxSize&quot;:{&quot;size1&quot;:31.1},&quot;minSize&quot;:{&quot;size1&quot;:26.7},&quot;normalSize&quot;:{&quot;size1&quot;:26.700185185185187},&quot;subLayout&quot;:[{&quot;id&quot;:&quot;2021-04-01T15:01:33&quot;,&quot;margin&quot;:{&quot;bottom&quot;:0.02600000612437725,&quot;left&quot;:5.079999923706055,&quot;right&quot;:6.7729997634887695,&quot;top&quot;:2.9629998207092285},&quot;type&quot;:0},{&quot;id&quot;:&quot;2021-04-01T15:01:33&quot;,&quot;margin&quot;:{&quot;bottom&quot;:4.2330002784729,&quot;left&quot;:5.079999923706055,&quot;right&quot;:4.655999660491943,&quot;top&quot;:0.847000002861023},&quot;type&quot;:0}],&quot;type&quot;:0}"/>
  <p:tag name="KSO_WM_SLIDE_BACKGROUND" val="[&quot;general&quot;]"/>
  <p:tag name="KSO_WM_SLIDE_RATIO" val="1.777778"/>
  <p:tag name="KSO_WM_CHIP_INFOS" val="{&quot;type&quot;:0,&quot;layout_type&quot;:&quot;topbottom&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4c25ca0ca5c40f185466383f79d5c7d&quot;,&quot;fill_align&quot;:&quot;lm&quot;,&quot;chip_types&quot;:[&quot;header&quot;]},{&quot;text_align&quot;:&quot;lm&quot;,&quot;text_direction&quot;:&quot;horizontal&quot;,&quot;support_big_font&quot;:false,&quot;fill_id&quot;:&quot;d48b62735a09469bb829c88fb0d6fc75&quot;,&quot;fill_align&quot;:&quot;lm&quot;,&quot;chip_types&quot;:[&quot;diagram&quot;,&quot;pictext&quot;,&quot;text&quot;,&quot;picture&quot;,&quot;chart&quot;,&quot;table&quot;,&quot;video&quot;]}]]"/>
  <p:tag name="KSO_WM_SLIDE_CAN_ADD_NAVIGATION" val="1"/>
  <p:tag name="KSO_WM_CHIP_XID" val="5ef20bd7a491bb0086638afc"/>
  <p:tag name="KSO_WM_CHIP_DECFILLPROP" val="[]"/>
  <p:tag name="KSO_WM_CHIP_GROUPID" val="5ef20bd7a491bb0086638afb"/>
  <p:tag name="KSO_WM_SLIDE_SUPPORT_FEATURE_TYPE" val="0"/>
  <p:tag name="KSO_WM_TEMPLATE_ASSEMBLE_XID" val="60656e7b4054ed1e2fb7f9b4"/>
  <p:tag name="KSO_WM_TEMPLATE_ASSEMBLE_GROUPID" val="60656e7b4054ed1e2fb7f9b4"/>
  <p:tag name="KSO_WM_SLIDE_BK_DARK_LIGHT" val="2"/>
</p:tagLst>
</file>

<file path=ppt/tags/tag7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7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345_1*i*1"/>
  <p:tag name="KSO_WM_TEMPLATE_CATEGORY" val="diagram"/>
  <p:tag name="KSO_WM_TEMPLATE_INDEX" val="20217345"/>
  <p:tag name="KSO_WM_UNIT_LAYERLEVEL" val="1"/>
  <p:tag name="KSO_WM_TAG_VERSION" val="1.0"/>
  <p:tag name="KSO_WM_BEAUTIFY_FLAG" val="#wm#"/>
  <p:tag name="KSO_WM_UNIT_BLOCK" val="0"/>
  <p:tag name="KSO_WM_UNIT_SM_LIMIT_TYPE" val="2"/>
  <p:tag name="KSO_WM_UNIT_DEC_AREA_ID" val="ebf855a964854469b4121425852012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6f1b1fa9d42129da36fc"/>
  <p:tag name="KSO_WM_CHIP_XID" val="5fd06f1b1fa9d42129da36fd"/>
  <p:tag name="KSO_WM_UNIT_FILL_FORE_SCHEMECOLOR_INDEX_1_BRIGHTNESS" val="0"/>
  <p:tag name="KSO_WM_UNIT_FILL_FORE_SCHEMECOLOR_INDEX_1" val="5"/>
  <p:tag name="KSO_WM_UNIT_FILL_FORE_SCHEMECOLOR_INDEX_1_POS" val="0.22"/>
  <p:tag name="KSO_WM_UNIT_FILL_FORE_SCHEMECOLOR_INDEX_1_TRANS" val="0.85"/>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UNIT_VALUE" val="1325"/>
  <p:tag name="KSO_WM_TEMPLATE_ASSEMBLE_XID" val="6065707c4054ed1e2fb8163e"/>
  <p:tag name="KSO_WM_TEMPLATE_ASSEMBLE_GROUPID" val="6065707c4054ed1e2fb8163e"/>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345_1*i*2"/>
  <p:tag name="KSO_WM_TEMPLATE_CATEGORY" val="diagram"/>
  <p:tag name="KSO_WM_TEMPLATE_INDEX" val="20217345"/>
  <p:tag name="KSO_WM_UNIT_LAYERLEVEL" val="1"/>
  <p:tag name="KSO_WM_TAG_VERSION" val="1.0"/>
  <p:tag name="KSO_WM_BEAUTIFY_FLAG" val="#wm#"/>
  <p:tag name="KSO_WM_UNIT_BLOCK" val="0"/>
  <p:tag name="KSO_WM_UNIT_SM_LIMIT_TYPE" val="2"/>
  <p:tag name="KSO_WM_UNIT_DEC_AREA_ID" val="524f39a86d4b4c858c58a59350c4cf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6f1b1fa9d42129da36fc"/>
  <p:tag name="KSO_WM_CHIP_XID" val="5fd06f1b1fa9d42129da36fd"/>
  <p:tag name="KSO_WM_UNIT_FILL_FORE_SCHEMECOLOR_INDEX_BRIGHTNESS" val="0"/>
  <p:tag name="KSO_WM_UNIT_FILL_FORE_SCHEMECOLOR_INDEX" val="14"/>
  <p:tag name="KSO_WM_UNIT_FILL_TYPE" val="1"/>
  <p:tag name="KSO_WM_UNIT_VALUE" val="600"/>
  <p:tag name="KSO_WM_TEMPLATE_ASSEMBLE_XID" val="6065707c4054ed1e2fb8163e"/>
  <p:tag name="KSO_WM_TEMPLATE_ASSEMBLE_GROUPID" val="6065707c4054ed1e2fb8163e"/>
</p:tagLst>
</file>

<file path=ppt/tags/tag72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345_1*a*1"/>
  <p:tag name="KSO_WM_TEMPLATE_CATEGORY" val="diagram"/>
  <p:tag name="KSO_WM_TEMPLATE_INDEX" val="2021734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f0a945be6af45ad965c82147bd620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aeaa8502a31745f490abafdfdf30b5db"/>
  <p:tag name="KSO_WM_UNIT_TEXT_FILL_FORE_SCHEMECOLOR_INDEX_BRIGHTNESS" val="0"/>
  <p:tag name="KSO_WM_UNIT_TEXT_FILL_FORE_SCHEMECOLOR_INDEX" val="13"/>
  <p:tag name="KSO_WM_UNIT_TEXT_FILL_TYPE" val="1"/>
  <p:tag name="KSO_WM_TEMPLATE_ASSEMBLE_XID" val="6065707c4054ed1e2fb8163e"/>
  <p:tag name="KSO_WM_TEMPLATE_ASSEMBLE_GROUPID" val="6065707c4054ed1e2fb8163e"/>
</p:tagLst>
</file>

<file path=ppt/tags/tag7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7345_1*f*2"/>
  <p:tag name="KSO_WM_TEMPLATE_CATEGORY" val="diagram"/>
  <p:tag name="KSO_WM_TEMPLATE_INDEX" val="20217345"/>
  <p:tag name="KSO_WM_UNIT_LAYERLEVEL" val="1"/>
  <p:tag name="KSO_WM_TAG_VERSION" val="1.0"/>
  <p:tag name="KSO_WM_BEAUTIFY_FLAG" val="#wm#"/>
  <p:tag name="KSO_WM_UNIT_DEFAULT_FONT" val="14;20;2"/>
  <p:tag name="KSO_WM_UNIT_BLOCK" val="0"/>
  <p:tag name="KSO_WM_UNIT_VALUE" val="120"/>
  <p:tag name="KSO_WM_UNIT_SHOW_EDIT_AREA_INDICATION" val="1"/>
  <p:tag name="KSO_WM_CHIP_GROUPID" val="5e6b05596848fb12bee65ac8"/>
  <p:tag name="KSO_WM_CHIP_XID" val="5e6b05596848fb12bee65aca"/>
  <p:tag name="KSO_WM_UNIT_DEC_AREA_ID" val="0ce0d802a1f54d29aaf17f20fa663a3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b4b5aaa39db464395c248e2fc150c62"/>
  <p:tag name="KSO_WM_UNIT_TEXT_FILL_FORE_SCHEMECOLOR_INDEX_BRIGHTNESS" val="0.25"/>
  <p:tag name="KSO_WM_UNIT_TEXT_FILL_FORE_SCHEMECOLOR_INDEX" val="13"/>
  <p:tag name="KSO_WM_UNIT_TEXT_FILL_TYPE" val="1"/>
  <p:tag name="KSO_WM_TEMPLATE_ASSEMBLE_XID" val="6065707c4054ed1e2fb8163e"/>
  <p:tag name="KSO_WM_TEMPLATE_ASSEMBLE_GROUPID" val="6065707c4054ed1e2fb8163e"/>
</p:tagLst>
</file>

<file path=ppt/tags/tag7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1.xml><?xml version="1.0" encoding="utf-8"?>
<p:tagLst xmlns:p="http://schemas.openxmlformats.org/presentationml/2006/main">
  <p:tag name="KSO_WM_BEAUTIFY_FLAG" val="#wm#"/>
  <p:tag name="KSO_WM_TEMPLATE_CATEGORY" val="diagram"/>
  <p:tag name="KSO_WM_TEMPLATE_INDEX" val="20217345"/>
  <p:tag name="KSO_WM_SLIDE_BACKGROUND_TYPE" val="general"/>
  <p:tag name="KSO_WM_SLIDE_ID" val="diagram20217345_1"/>
  <p:tag name="KSO_WM_TEMPLATE_SUBCATEGORY" val="21"/>
  <p:tag name="KSO_WM_TEMPLATE_MASTER_TYPE" val="0"/>
  <p:tag name="KSO_WM_TEMPLATE_COLOR_TYPE" val="1"/>
  <p:tag name="KSO_WM_SLIDE_ITEM_CNT" val="0"/>
  <p:tag name="KSO_WM_SLIDE_INDEX" val="1"/>
  <p:tag name="KSO_WM_TAG_VERSION" val="1.0"/>
  <p:tag name="KSO_WM_SLIDE_LAYOUT" val="a_f"/>
  <p:tag name="KSO_WM_SLIDE_LAYOUT_CNT" val="1_2"/>
  <p:tag name="KSO_WM_SLIDE_TYPE" val="text"/>
  <p:tag name="KSO_WM_SLIDE_SUBTYPE" val="pureTxt"/>
  <p:tag name="KSO_WM_SLIDE_SIZE" val="960*540"/>
  <p:tag name="KSO_WM_SLIDE_POSITION" val="0*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6f1b1fa9d42129da36fd"/>
  <p:tag name="KSO_WM_CHIP_FILLPROP" val="[[{&quot;text_align&quot;:&quot;rm&quot;,&quot;text_direction&quot;:&quot;horizontal&quot;,&quot;support_big_font&quot;:false,&quot;picture_toward&quot;:0,&quot;picture_dockside&quot;:[],&quot;fill_id&quot;:&quot;03622c044b5b44cfbc71bff9f1453063&quot;,&quot;fill_align&quot;:&quot;rm&quot;,&quot;chip_types&quot;:[&quot;header&quot;]},{&quot;text_align&quot;:&quot;lt&quot;,&quot;text_direction&quot;:&quot;horizontal&quot;,&quot;support_big_font&quot;:false,&quot;picture_toward&quot;:0,&quot;picture_dockside&quot;:[],&quot;fill_id&quot;:&quot;24c271fb4ddd480488d26d1217f0fe47&quot;,&quot;fill_align&quot;:&quot;lt&quot;,&quot;chip_types&quot;:[&quot;text&quot;]},{&quot;text_align&quot;:&quot;lt&quot;,&quot;text_direction&quot;:&quot;horizontal&quot;,&quot;support_big_font&quot;:false,&quot;picture_toward&quot;:0,&quot;picture_dockside&quot;:[],&quot;fill_id&quot;:&quot;81b072162e0940ceb418353c60646b12&quot;,&quot;fill_align&quot;:&quot;lt&quot;,&quot;chip_types&quot;:[&quot;text&quot;]}]]"/>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6:20:06&quot;,&quot;maxSize&quot;:{&quot;size1&quot;:40},&quot;minSize&quot;:{&quot;size1&quot;:40},&quot;normalSize&quot;:{&quot;size1&quot;:40},&quot;subLayout&quot;:[{&quot;id&quot;:&quot;2021-04-01T16:20:06&quot;,&quot;margin&quot;:{&quot;bottom&quot;:2.9629998207092285,&quot;left&quot;:17.356998443603516,&quot;right&quot;:2.5399999618530273,&quot;top&quot;:1.6929999589920044},&quot;type&quot;:0},{&quot;id&quot;:&quot;2021-04-01T16:20:06&quot;,&quot;maxSize&quot;:{&quot;size1&quot;:59.3},&quot;minSize&quot;:{&quot;size1&quot;:29.6},&quot;normalSize&quot;:{&quot;size1&quot;:44.2},&quot;subLayout&quot;:[{&quot;id&quot;:&quot;2021-04-01T16:20:06&quot;,&quot;margin&quot;:{&quot;bottom&quot;:0.8199999928474426,&quot;left&quot;:2.5399999618530273,&quot;right&quot;:2.5399999618530273,&quot;top&quot;:0},&quot;type&quot;:0},{&quot;id&quot;:&quot;2021-04-01T16:20:06&quot;,&quot;margin&quot;:{&quot;bottom&quot;:1.6929999589920044,&quot;left&quot;:2.5399999618530273,&quot;right&quot;:2.5399999618530273,&quot;top&quot;:0},&quot;type&quot;:0}],&quot;type&quot;:0}],&quot;type&quot;:0}"/>
  <p:tag name="KSO_WM_CHIP_GROUPID" val="5fd06f1b1fa9d42129da36fc"/>
  <p:tag name="KSO_WM_SLIDE_SUPPORT_FEATURE_TYPE" val="0"/>
  <p:tag name="KSO_WM_TEMPLATE_ASSEMBLE_XID" val="6065707c4054ed1e2fb8163e"/>
  <p:tag name="KSO_WM_TEMPLATE_ASSEMBLE_GROUPID" val="6065707c4054ed1e2fb8163e"/>
  <p:tag name="KSO_WM_SLIDE_BK_DARK_LIGHT" val="2"/>
</p:tagLst>
</file>

<file path=ppt/tags/tag7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WM_BEAUTIFY_SHAPE_IDENTITY" val="{0f7d8507-63db-4dd2-b1a1-a41899fdc4ab}"/>
  <p:tag name="KSO_WM_UNIT_TYPE" val="i"/>
</p:tagLst>
</file>

<file path=ppt/tags/tag7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5.xml><?xml version="1.0" encoding="utf-8"?>
<p:tagLst xmlns:p="http://schemas.openxmlformats.org/presentationml/2006/main">
  <p:tag name="KSO_WM_UNIT_TEXTBOXSTYLE_GUID" val="{616f33a2-42b5-446a-998d-0dd1c105cad8}"/>
</p:tagLst>
</file>

<file path=ppt/tags/tag736.xml><?xml version="1.0" encoding="utf-8"?>
<p:tagLst xmlns:p="http://schemas.openxmlformats.org/presentationml/2006/main">
  <p:tag name="KSO_WM_UNIT_TEXTBOXSTYLE_SHAPETYPE" val="1"/>
  <p:tag name="KSO_WM_UNIT_TEXTBOXSTYLE_ADJUSTLEFT" val="0_-6.400002"/>
  <p:tag name="KSO_WM_UNIT_TEXTBOXSTYLE_ADJUSTTOP" val="0_-2.2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1"/>
  <p:tag name="KSO_WM_UNIT_ID" val="mixed20201883_109*i*1"/>
  <p:tag name="KSO_WM_TEMPLATE_CATEGORY" val="mixed"/>
  <p:tag name="KSO_WM_TEMPLATE_INDEX" val="20201883"/>
  <p:tag name="KSO_WM_UNIT_LAYERLEVEL" val="1"/>
  <p:tag name="KSO_WM_TAG_VERSION" val="1.0"/>
  <p:tag name="KSO_WM_BEAUTIFY_FLAG" val="#wm#"/>
  <p:tag name="KSO_WM_UNIT_TEXTBOXSTYLE_GUID" val="{616f33a2-42b5-446a-998d-0dd1c105cad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7.xml><?xml version="1.0" encoding="utf-8"?>
<p:tagLst xmlns:p="http://schemas.openxmlformats.org/presentationml/2006/main">
  <p:tag name="KSO_WM_UNIT_TEXTBOXSTYLE_SHAPETYPE" val="1"/>
  <p:tag name="KSO_WM_UNIT_TEXTBOXSTYLE_ADJUSTLEFT" val="0_-12.65"/>
  <p:tag name="KSO_WM_UNIT_TEXTBOXSTYLE_ADJUSTTOP" val="0_-10.1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2"/>
  <p:tag name="KSO_WM_UNIT_ID" val="mixed20201883_109*i*2"/>
  <p:tag name="KSO_WM_TEMPLATE_CATEGORY" val="mixed"/>
  <p:tag name="KSO_WM_TEMPLATE_INDEX" val="20201883"/>
  <p:tag name="KSO_WM_UNIT_LAYERLEVEL" val="1"/>
  <p:tag name="KSO_WM_TAG_VERSION" val="1.0"/>
  <p:tag name="KSO_WM_BEAUTIFY_FLAG" val="#wm#"/>
  <p:tag name="KSO_WM_UNIT_TEXTBOXSTYLE_GUID" val="{616f33a2-42b5-446a-998d-0dd1c105cad8}"/>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738.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mixed20201883_109*a*1"/>
  <p:tag name="KSO_WM_TEMPLATE_CATEGORY" val="mixed"/>
  <p:tag name="KSO_WM_TEMPLATE_INDEX" val="20201883"/>
  <p:tag name="KSO_WM_UNIT_LAYERLEVEL" val="1"/>
  <p:tag name="KSO_WM_TAG_VERSION" val="1.0"/>
  <p:tag name="KSO_WM_BEAUTIFY_FLAG" val="#wm#"/>
  <p:tag name="KSO_WM_UNIT_TEXTBOXSTYLE_GUID" val="{616f33a2-42b5-446a-998d-0dd1c105cad8}"/>
  <p:tag name="KSO_WM_UNIT_TEXTBOXSTYLE_TYPE" val="3"/>
  <p:tag name="KSO_WM_UNIT_TEXT_FILL_FORE_SCHEMECOLOR_INDEX_BRIGHTNESS" val="0.25"/>
  <p:tag name="KSO_WM_UNIT_TEXT_FILL_FORE_SCHEMECOLOR_INDEX" val="13"/>
  <p:tag name="KSO_WM_UNIT_TEXT_FILL_TYPE" val="1"/>
</p:tagLst>
</file>

<file path=ppt/tags/tag7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2.xml><?xml version="1.0" encoding="utf-8"?>
<p:tagLst xmlns:p="http://schemas.openxmlformats.org/presentationml/2006/main">
  <p:tag name="KSO_WM_UNIT_FILL_FORE_SCHEMECOLOR_INDEX_BRIGHTNESS" val="0.4"/>
  <p:tag name="KSO_WM_UNIT_FILL_FORE_SCHEMECOLOR_INDEX" val="7"/>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3.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4.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5.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6.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7.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49.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0.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51.xml><?xml version="1.0" encoding="utf-8"?>
<p:tagLst xmlns:p="http://schemas.openxmlformats.org/presentationml/2006/main">
  <p:tag name="KSO_WM_UNIT_FILL_FORE_SCHEMECOLOR_INDEX_BRIGHTNESS" val="0.4"/>
  <p:tag name="KSO_WM_UNIT_FILL_FORE_SCHEMECOLOR_INDEX" val="7"/>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5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5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4.xml><?xml version="1.0" encoding="utf-8"?>
<p:tagLst xmlns:p="http://schemas.openxmlformats.org/presentationml/2006/main">
  <p:tag name="KSO_WM_UNIT_FILL_FORE_SCHEMECOLOR_INDEX_BRIGHTNESS" val="0.4"/>
  <p:tag name="KSO_WM_UNIT_FILL_FORE_SCHEMECOLOR_INDEX" val="7"/>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65.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66.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67.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68.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69.xml><?xml version="1.0" encoding="utf-8"?>
<p:tagLst xmlns:p="http://schemas.openxmlformats.org/presentationml/2006/main">
  <p:tag name="KSO_WM_UNIT_FILL_FORE_SCHEMECOLOR_INDEX_BRIGHTNESS" val="0.6"/>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0.xml><?xml version="1.0" encoding="utf-8"?>
<p:tagLst xmlns:p="http://schemas.openxmlformats.org/presentationml/2006/main">
  <p:tag name="KSO_WM_UNIT_FILL_FORE_SCHEMECOLOR_INDEX_BRIGHTNESS" val="0.4"/>
  <p:tag name="KSO_WM_UNIT_FILL_FORE_SCHEMECOLOR_INDEX" val="7"/>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Lst>
</file>

<file path=ppt/tags/tag771.xml><?xml version="1.0" encoding="utf-8"?>
<p:tagLst xmlns:p="http://schemas.openxmlformats.org/presentationml/2006/main">
  <p:tag name="KSO_WM_BEAUTIFY_FLAG" val=""/>
  <p:tag name="KSO_WM_UNIT_LINE_FORE_SCHEMECOLOR_INDEX_BRIGHTNESS" val="0"/>
  <p:tag name="KSO_WM_UNIT_LINE_FORE_SCHEMECOLOR_INDEX" val="5"/>
  <p:tag name="KSO_WM_UNIT_LINE_FILL_TYPE" val="2"/>
</p:tagLst>
</file>

<file path=ppt/tags/tag772.xml><?xml version="1.0" encoding="utf-8"?>
<p:tagLst xmlns:p="http://schemas.openxmlformats.org/presentationml/2006/main">
  <p:tag name="KSO_WM_BEAUTIFY_FLAG" val=""/>
  <p:tag name="KSO_WM_UNIT_LINE_FORE_SCHEMECOLOR_INDEX_BRIGHTNESS" val="0"/>
  <p:tag name="KSO_WM_UNIT_LINE_FORE_SCHEMECOLOR_INDEX" val="5"/>
  <p:tag name="KSO_WM_UNIT_LINE_FILL_TYPE" val="2"/>
</p:tagLst>
</file>

<file path=ppt/tags/tag773.xml><?xml version="1.0" encoding="utf-8"?>
<p:tagLst xmlns:p="http://schemas.openxmlformats.org/presentationml/2006/main">
  <p:tag name="KSO_WM_BEAUTIFY_FLAG" val=""/>
  <p:tag name="KSO_WM_UNIT_LINE_FORE_SCHEMECOLOR_INDEX_BRIGHTNESS" val="0"/>
  <p:tag name="KSO_WM_UNIT_LINE_FORE_SCHEMECOLOR_INDEX" val="5"/>
  <p:tag name="KSO_WM_UNIT_LINE_FILL_TYPE" val="2"/>
</p:tagLst>
</file>

<file path=ppt/tags/tag77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7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7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7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7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8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8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8.xml><?xml version="1.0" encoding="utf-8"?>
<p:tagLst xmlns:p="http://schemas.openxmlformats.org/presentationml/2006/main">
  <p:tag name="KSO_WM_BEAUTIFY_FLAG" val="#wm#"/>
  <p:tag name="KSO_WM_TEMPLATE_CATEGORY" val="custom"/>
  <p:tag name="KSO_WM_TEMPLATE_INDEX" val="20205176"/>
  <p:tag name="KSO_WM_SLIDE_BK_DARK_LIGHT" val="2"/>
  <p:tag name="KSO_WM_SLIDE_BACKGROUND_TYPE" val="general"/>
</p:tagLst>
</file>

<file path=ppt/tags/tag7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791.xml><?xml version="1.0" encoding="utf-8"?>
<p:tagLst xmlns:p="http://schemas.openxmlformats.org/presentationml/2006/main">
  <p:tag name="KSO_WM_UNIT_TEXTBOXSTYLE_GUID" val="{db2dcbfe-1101-4c62-b051-8056723a4e52}"/>
</p:tagLst>
</file>

<file path=ppt/tags/tag792.xml><?xml version="1.0" encoding="utf-8"?>
<p:tagLst xmlns:p="http://schemas.openxmlformats.org/presentationml/2006/main">
  <p:tag name="KSO_WM_UNIT_TEXTBOXSTYLE_SHAPETYPE" val="1"/>
  <p:tag name="KSO_WM_UNIT_TEXTBOXSTYLE_ADJUSTLEFT" val="0_-6.400002"/>
  <p:tag name="KSO_WM_UNIT_TEXTBOXSTYLE_ADJUSTTOP" val="0_-2.2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1"/>
  <p:tag name="KSO_WM_UNIT_ID" val="mixed20201883_21*i*1"/>
  <p:tag name="KSO_WM_TEMPLATE_CATEGORY" val="mixed"/>
  <p:tag name="KSO_WM_TEMPLATE_INDEX" val="20201883"/>
  <p:tag name="KSO_WM_UNIT_LAYERLEVEL" val="1"/>
  <p:tag name="KSO_WM_TAG_VERSION" val="1.0"/>
  <p:tag name="KSO_WM_BEAUTIFY_FLAG" val="#wm#"/>
  <p:tag name="KSO_WM_UNIT_TEXTBOXSTYLE_GUID" val="{db2dcbfe-1101-4c62-b051-8056723a4e5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3.xml><?xml version="1.0" encoding="utf-8"?>
<p:tagLst xmlns:p="http://schemas.openxmlformats.org/presentationml/2006/main">
  <p:tag name="KSO_WM_UNIT_TEXTBOXSTYLE_SHAPETYPE" val="1"/>
  <p:tag name="KSO_WM_UNIT_TEXTBOXSTYLE_ADJUSTLEFT" val="0_-12.65"/>
  <p:tag name="KSO_WM_UNIT_TEXTBOXSTYLE_ADJUSTTOP" val="0_-10.15"/>
  <p:tag name="KSO_WM_UNIT_TEXTBOXSTYLE_ADJUSTWIDTH" val="100_25.35001"/>
  <p:tag name="KSO_WM_UNIT_TEXTBOXSTYLE_ADJUSTHEIGTH" val="100_20.3"/>
  <p:tag name="KSO_WM_UNIT_HIGHLIGHT" val="0"/>
  <p:tag name="KSO_WM_UNIT_COMPATIBLE" val="0"/>
  <p:tag name="KSO_WM_UNIT_DIAGRAM_ISNUMVISUAL" val="0"/>
  <p:tag name="KSO_WM_UNIT_DIAGRAM_ISREFERUNIT" val="0"/>
  <p:tag name="KSO_WM_UNIT_TYPE" val="i"/>
  <p:tag name="KSO_WM_UNIT_INDEX" val="2"/>
  <p:tag name="KSO_WM_UNIT_ID" val="mixed20201883_21*i*2"/>
  <p:tag name="KSO_WM_TEMPLATE_CATEGORY" val="mixed"/>
  <p:tag name="KSO_WM_TEMPLATE_INDEX" val="20201883"/>
  <p:tag name="KSO_WM_UNIT_LAYERLEVEL" val="1"/>
  <p:tag name="KSO_WM_TAG_VERSION" val="1.0"/>
  <p:tag name="KSO_WM_BEAUTIFY_FLAG" val="#wm#"/>
  <p:tag name="KSO_WM_UNIT_TEXTBOXSTYLE_GUID" val="{db2dcbfe-1101-4c62-b051-8056723a4e52}"/>
  <p:tag name="KSO_WM_UNIT_FILL_FORE_SCHEMECOLOR_INDEX_BRIGHTNESS" val="0"/>
  <p:tag name="KSO_WM_UNIT_FILL_FORE_SCHEMECOLOR_INDEX" val="14"/>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794.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mixed20201883_21*a*1"/>
  <p:tag name="KSO_WM_TEMPLATE_CATEGORY" val="mixed"/>
  <p:tag name="KSO_WM_TEMPLATE_INDEX" val="20201883"/>
  <p:tag name="KSO_WM_UNIT_LAYERLEVEL" val="1"/>
  <p:tag name="KSO_WM_TAG_VERSION" val="1.0"/>
  <p:tag name="KSO_WM_BEAUTIFY_FLAG" val="#wm#"/>
  <p:tag name="KSO_WM_UNIT_TEXTBOXSTYLE_GUID" val="{db2dcbfe-1101-4c62-b051-8056723a4e52}"/>
  <p:tag name="KSO_WM_UNIT_TEXTBOXSTYLE_TYPE" val="3"/>
  <p:tag name="KSO_WM_UNIT_TEXT_FILL_FORE_SCHEMECOLOR_INDEX_BRIGHTNESS" val="0.25"/>
  <p:tag name="KSO_WM_UNIT_TEXT_FILL_FORE_SCHEMECOLOR_INDEX" val="13"/>
  <p:tag name="KSO_WM_UNIT_TEXT_FILL_TYPE" val="1"/>
</p:tagLst>
</file>

<file path=ppt/tags/tag7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1.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8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UNIT_TYPE" val="i"/>
</p:tagLst>
</file>

<file path=ppt/tags/tag8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UNIT_TYPE" val="i"/>
</p:tagLst>
</file>

<file path=ppt/tags/tag80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8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9.xml><?xml version="1.0" encoding="utf-8"?>
<p:tagLst xmlns:p="http://schemas.openxmlformats.org/presentationml/2006/main">
  <p:tag name="KSO_WM_BEAUTIFY_FLAG" val="#wm#"/>
  <p:tag name="KSO_WM_TEMPLATE_CATEGORY" val="diagram"/>
  <p:tag name="KSO_WM_TEMPLATE_INDEX" val="20207315"/>
  <p:tag name="KSO_WM_SLIDE_BACKGROUND_TYPE" val="belt"/>
  <p:tag name="KSO_WM_SLIDE_LAYOUT_INFO" val="{&quot;direction&quot;:1,&quot;id&quot;:&quot;2021-09-02T20:34:40&quot;,&quot;maxSize&quot;:{&quot;size1&quot;:100},&quot;minSize&quot;:{&quot;size1&quot;:100},&quot;normalSize&quot;:{&quot;size1&quot;:100},&quot;subLayout&quot;:[{&quot;backgroundInfo&quot;:[{&quot;bottom&quot;:0.155555561,&quot;bottomAbs&quot;:false,&quot;left&quot;:0,&quot;leftAbs&quot;:false,&quot;right&quot;:0,&quot;rightAbs&quot;:false,&quot;top&quot;:0.155555561,&quot;topAbs&quot;:false,&quot;type&quot;:&quot;belt&quot;}],&quot;id&quot;:&quot;2021-09-02T20:34:40&quot;,&quot;maxSize&quot;:{&quot;size1&quot;:15.400022256383629},&quot;minSize&quot;:{&quot;size1&quot;:15.400022256383629},&quot;normalSize&quot;:{&quot;size1&quot;:15.400022256383629},&quot;subLayout&quot;:[{&quot;id&quot;:&quot;2021-09-02T20:34:40&quot;,&quot;type&quot;:0},{&quot;id&quot;:&quot;2021-09-02T20:34:40&quot;,&quot;maxSize&quot;:{&quot;size1&quot;:81.60002630778898},&quot;minSize&quot;:{&quot;size1&quot;:81.60002630778898},&quot;normalSize&quot;:{&quot;size1&quot;:81.60002630778898},&quot;subLayout&quot;:[{&quot;backgroundInfo&quot;:[{&quot;bottom&quot;:0,&quot;bottomAbs&quot;:false,&quot;left&quot;:0,&quot;leftAbs&quot;:false,&quot;right&quot;:0,&quot;rightAbs&quot;:false,&quot;top&quot;:0,&quot;topAbs&quot;:false,&quot;type&quot;:&quot;belt&quot;}],&quot;id&quot;:&quot;2021-09-02T20:34:40&quot;,&quot;margin&quot;:{&quot;bottom&quot;:0.4230000674724579,&quot;left&quot;:3.38700008392334,&quot;right&quot;:3.38700008392334,&quot;top&quot;:0.4230000674724579},&quot;type&quot;:0},{&quot;id&quot;:&quot;2021-09-02T20:34:40&quot;,&quot;type&quot;:0}],&quot;type&quot;:0}],&quot;type&quot;:0},{&quot;id&quot;:&quot;2021-09-02T20:34:40&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SUPPORT_FEATURE_TYPE" val="0"/>
  <p:tag name="KSO_WM_TEMPLATE_ASSEMBLE_XID" val="6130c4e08b5cc6c91112a571"/>
  <p:tag name="KSO_WM_TEMPLATE_ASSEMBLE_GROUPID" val="6130c4e08b5cc6c91112a571"/>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1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8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17.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8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821.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82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550_1*a*1"/>
  <p:tag name="KSO_WM_TEMPLATE_CATEGORY" val="diagram"/>
  <p:tag name="KSO_WM_TEMPLATE_INDEX" val="2021355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139e14b1e39486da7140564d90166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0439eeda57a64da4894f55c4d016b9b6"/>
  <p:tag name="KSO_WM_UNIT_TEXT_FILL_FORE_SCHEMECOLOR_INDEX_BRIGHTNESS" val="0"/>
  <p:tag name="KSO_WM_UNIT_TEXT_FILL_FORE_SCHEMECOLOR_INDEX" val="13"/>
  <p:tag name="KSO_WM_UNIT_TEXT_FILL_TYPE" val="1"/>
  <p:tag name="KSO_WM_TEMPLATE_ASSEMBLE_XID" val="60656f434054ed1e2fb80687"/>
  <p:tag name="KSO_WM_TEMPLATE_ASSEMBLE_GROUPID" val="60656f434054ed1e2fb80687"/>
</p:tagLst>
</file>

<file path=ppt/tags/tag82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8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29.xml><?xml version="1.0" encoding="utf-8"?>
<p:tagLst xmlns:p="http://schemas.openxmlformats.org/presentationml/2006/main">
  <p:tag name="KSO_WM_BEAUTIFY_FLAG" val="#wm#"/>
  <p:tag name="KSO_WM_TEMPLATE_CATEGORY" val="diagram"/>
  <p:tag name="KSO_WM_TEMPLATE_INDEX" val="20213550"/>
  <p:tag name="KSO_WM_SLIDE_BACKGROUND_TYPE" val="general"/>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SUPPORT_FEATURE_TYPE" val="0"/>
  <p:tag name="KSO_WM_TEMPLATE_ASSEMBLE_XID" val="60656f434054ed1e2fb80687"/>
  <p:tag name="KSO_WM_TEMPLATE_ASSEMBLE_GROUPID" val="60656f434054ed1e2fb80687"/>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3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8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36.xml><?xml version="1.0" encoding="utf-8"?>
<p:tagLst xmlns:p="http://schemas.openxmlformats.org/presentationml/2006/main">
  <p:tag name="KSO_WM_BEAUTIFY_FLAG" val="#wm#"/>
  <p:tag name="KSO_WM_TEMPLATE_CATEGORY" val="diagram"/>
  <p:tag name="KSO_WM_TEMPLATE_INDEX" val="20207315"/>
  <p:tag name="KSO_WM_SLIDE_BACKGROUND_TYPE" val="general"/>
  <p:tag name="KSO_WM_SLIDE_BK_DARK_LIGHT" val="2"/>
</p:tagLst>
</file>

<file path=ppt/tags/tag837.xml><?xml version="1.0" encoding="utf-8"?>
<p:tagLst xmlns:p="http://schemas.openxmlformats.org/presentationml/2006/main">
  <p:tag name="KSO_WM_BEAUTIFY_FLAG" val="#wm#"/>
  <p:tag name="KSO_WM_TEMPLATE_CATEGORY" val="diagram"/>
  <p:tag name="KSO_WM_TEMPLATE_INDEX" val="20207315"/>
</p:tagLst>
</file>

<file path=ppt/tags/tag8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750_1*i*1"/>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750_1*i*2"/>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750_1*i*3"/>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750_1*i*4"/>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750_1*i*5"/>
  <p:tag name="KSO_WM_TEMPLATE_CATEGORY" val="diagram"/>
  <p:tag name="KSO_WM_TEMPLATE_INDEX" val="20203750"/>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35"/>
  <p:tag name="KSO_WM_UNIT_TEXT_FILL_FORE_SCHEMECOLOR_INDEX" val="13"/>
  <p:tag name="KSO_WM_UNIT_TEXT_FILL_TYPE" val="1"/>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3750_1*i*6"/>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3750_1*i*7"/>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3750_1*i*8"/>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3750_1*i*9"/>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3750_1*i*10"/>
  <p:tag name="KSO_WM_TEMPLATE_CATEGORY" val="diagram"/>
  <p:tag name="KSO_WM_TEMPLATE_INDEX" val="20203750"/>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0.xml><?xml version="1.0" encoding="utf-8"?>
<p:tagLst xmlns:p="http://schemas.openxmlformats.org/presentationml/2006/main">
  <p:tag name="KSO_WM_UNIT_ISCONTENTSTITLE" val="0"/>
  <p:tag name="KSO_WM_UNIT_ISNUMDGMTITLE" val="0"/>
  <p:tag name="KSO_WM_UNIT_PRESET_TEXT" val="单击此处添加&#10;文本具体内容"/>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3750_1*a*1"/>
  <p:tag name="KSO_WM_TEMPLATE_CATEGORY" val="diagram"/>
  <p:tag name="KSO_WM_TEMPLATE_INDEX" val="20203750"/>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8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54.xml><?xml version="1.0" encoding="utf-8"?>
<p:tagLst xmlns:p="http://schemas.openxmlformats.org/presentationml/2006/main">
  <p:tag name="KSO_WM_BEAUTIFY_FLAG" val="#wm#"/>
  <p:tag name="KSO_WM_TEMPLATE_CATEGORY" val="diagram"/>
  <p:tag name="KSO_WM_TEMPLATE_INDEX" val="20203750"/>
  <p:tag name="KSO_WM_SLIDE_ID" val="diagram20203750_1"/>
  <p:tag name="KSO_WM_TEMPLATE_SUBCATEGORY" val="0"/>
  <p:tag name="KSO_WM_TEMPLATE_MASTER_TYPE" val="0"/>
  <p:tag name="KSO_WM_TEMPLATE_COLOR_TYPE" val="1"/>
  <p:tag name="KSO_WM_SLIDE_ITEM_CNT" val="0"/>
  <p:tag name="KSO_WM_SLIDE_INDEX" val="1"/>
  <p:tag name="KSO_WM_TAG_VERSION" val="1.0"/>
  <p:tag name="KSO_WM_SLIDE_TYPE" val="text"/>
  <p:tag name="KSO_WM_SLIDE_SUBTYPE" val="pureTxt"/>
  <p:tag name="KSO_WM_SLIDE_SIZE" val="960*399"/>
  <p:tag name="KSO_WM_SLIDE_POSITION" val="0*70"/>
  <p:tag name="KSO_WM_SLIDE_LAYOUT" val="a"/>
  <p:tag name="KSO_WM_SLIDE_LAYOUT_CNT" val="1"/>
  <p:tag name="KSO_WM_UNIT_SHOW_EDIT_AREA_INDICATION" val="1"/>
  <p:tag name="KSO_WM_CHIP_INFOS" val="{&quot;layout_type&quot;:&quot;forright&quot;,&quot;slide_type&quot;:[&quot;sectionTitle&quot;],&quot;aspect_ratio&quot;:&quot;16:9&quot;}"/>
  <p:tag name="KSO_WM_CHIP_XID" val="5ebe041a0ac41c4a0a525597"/>
  <p:tag name="KSO_WM_CHIP_FILLPROP" val="[[{&quot;fill_id&quot;:&quot;e5c5a448672c48f5bfe4ebb8f3855fd3&quot;,&quot;fill_align&quot;:&quot;cm&quot;,&quot;text_align&quot;:&quot;lm&quot;,&quot;text_direction&quot;:&quot;horizontal&quot;,&quot;chip_types&quot;:[&quot;text&quot;,&quot;header&quot;]}]]"/>
  <p:tag name="KSO_WM_CHIP_GROUPID" val="5ebf6661ddc3daf3fef3f760"/>
  <p:tag name="KSO_WM_SLIDE_BACKGROUND_TYPE" val="general"/>
  <p:tag name="KSO_WM_SLIDE_SUPPORT_FEATURE_TYPE" val="0"/>
  <p:tag name="KSO_WM_TEMPLATE_ASSEMBLE_XID" val="5f6b2fabc62b13c0b942b0cd"/>
  <p:tag name="KSO_WM_TEMPLATE_ASSEMBLE_GROUPID" val="5f6b2fabc62b13c0b942b0cd"/>
  <p:tag name="KSO_WM_SLIDE_BK_DARK_LIGHT" val="2"/>
</p:tagLst>
</file>

<file path=ppt/tags/tag8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57.xml><?xml version="1.0" encoding="utf-8"?>
<p:tagLst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858.xml><?xml version="1.0" encoding="utf-8"?>
<p:tagLst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859.xml><?xml version="1.0" encoding="utf-8"?>
<p:tagLst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0.xml><?xml version="1.0" encoding="utf-8"?>
<p:tagLst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1.xml><?xml version="1.0" encoding="utf-8"?>
<p:tagLst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2.xml><?xml version="1.0" encoding="utf-8"?>
<p:tagLst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3.xml><?xml version="1.0" encoding="utf-8"?>
<p:tagLst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4.xml><?xml version="1.0" encoding="utf-8"?>
<p:tagLst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865.xml><?xml version="1.0" encoding="utf-8"?>
<p:tagLst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UNIT_TEXT_FILL_FORE_SCHEMECOLOR_INDEX_BRIGHTNESS" val="0.25"/>
  <p:tag name="KSO_WM_UNIT_TEXT_FILL_FORE_SCHEMECOLOR_INDEX" val="13"/>
  <p:tag name="KSO_WM_UNIT_TEXT_FILL_TYPE" val="1"/>
</p:tagLst>
</file>

<file path=ppt/tags/tag8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69.xml><?xml version="1.0" encoding="utf-8"?>
<p:tagLst xmlns:p="http://schemas.openxmlformats.org/presentationml/2006/main">
  <p:tag name="KSO_WM_BEAUTIFY_FLAG" val="#wm#"/>
  <p:tag name="KSO_WM_TEMPLATE_CATEGORY" val="diagram"/>
  <p:tag name="KSO_WM_TEMPLATE_INDEX" val="20194755"/>
  <p:tag name="KSO_WM_SLIDE_BACKGROUND_TYPE" val="general"/>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SLIDE_LAYOUT" val="a_f"/>
  <p:tag name="KSO_WM_SLIDE_LAYOUT_CNT" val="1_1"/>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72.xml><?xml version="1.0" encoding="utf-8"?>
<p:tagLst xmlns:p="http://schemas.openxmlformats.org/presentationml/2006/main">
  <p:tag name="TABLE_ENDDRAG_ORIGIN_RECT" val="364*36"/>
  <p:tag name="TABLE_ENDDRAG_RECT" val="481*355*364*36"/>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7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0.xml><?xml version="1.0" encoding="utf-8"?>
<p:tagLst xmlns:p="http://schemas.openxmlformats.org/presentationml/2006/main">
  <p:tag name="KSO_WM_SLIDE_BACKGROUND_TYPE" val="general"/>
  <p:tag name="KSO_WM_SLIDE_BK_DARK_LIGHT" val="2"/>
</p:tagLst>
</file>

<file path=ppt/tags/tag8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83.xml><?xml version="1.0" encoding="utf-8"?>
<p:tagLst xmlns:p="http://schemas.openxmlformats.org/presentationml/2006/main">
  <p:tag name="KSO_WM_TAG_VERSION" val="1.0"/>
  <p:tag name="KSO_WM_BEAUTIFY_FLAG" val="#wm#"/>
  <p:tag name="KSO_WM_UNIT_TYPE" val="i"/>
  <p:tag name="KSO_WM_UNIT_ID" val="diagram20208605_1*i*1"/>
  <p:tag name="KSO_WM_TEMPLATE_CATEGORY" val="diagram"/>
  <p:tag name="KSO_WM_TEMPLATE_INDEX" val="20208605"/>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2"/>
  <p:tag name="KSO_WM_TEMPLATE_ASSEMBLE_GROUPID" val="60656e7a4054ed1e2fb7f9a2"/>
</p:tagLst>
</file>

<file path=ppt/tags/tag884.xml><?xml version="1.0" encoding="utf-8"?>
<p:tagLst xmlns:p="http://schemas.openxmlformats.org/presentationml/2006/main">
  <p:tag name="KSO_WM_TAG_VERSION" val="1.0"/>
  <p:tag name="KSO_WM_BEAUTIFY_FLAG" val="#wm#"/>
  <p:tag name="KSO_WM_UNIT_TYPE" val="i"/>
  <p:tag name="KSO_WM_UNIT_ID" val="diagram20208605_1*i*2"/>
  <p:tag name="KSO_WM_TEMPLATE_CATEGORY" val="diagram"/>
  <p:tag name="KSO_WM_TEMPLATE_INDEX" val="20208605"/>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2"/>
  <p:tag name="KSO_WM_TEMPLATE_ASSEMBLE_GROUPID" val="60656e7a4054ed1e2fb7f9a2"/>
</p:tagLst>
</file>

<file path=ppt/tags/tag885.xml><?xml version="1.0" encoding="utf-8"?>
<p:tagLst xmlns:p="http://schemas.openxmlformats.org/presentationml/2006/main">
  <p:tag name="KSO_WM_TAG_VERSION" val="1.0"/>
  <p:tag name="KSO_WM_BEAUTIFY_FLAG" val="#wm#"/>
  <p:tag name="KSO_WM_UNIT_TYPE" val="i"/>
  <p:tag name="KSO_WM_UNIT_ID" val="diagram20208605_1*i*3"/>
  <p:tag name="KSO_WM_TEMPLATE_CATEGORY" val="diagram"/>
  <p:tag name="KSO_WM_TEMPLATE_INDEX" val="20208605"/>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2"/>
  <p:tag name="KSO_WM_TEMPLATE_ASSEMBLE_GROUPID" val="60656e7a4054ed1e2fb7f9a2"/>
</p:tagLst>
</file>

<file path=ppt/tags/tag886.xml><?xml version="1.0" encoding="utf-8"?>
<p:tagLst xmlns:p="http://schemas.openxmlformats.org/presentationml/2006/main">
  <p:tag name="KSO_WM_TAG_VERSION" val="1.0"/>
  <p:tag name="KSO_WM_BEAUTIFY_FLAG" val="#wm#"/>
  <p:tag name="KSO_WM_UNIT_TYPE" val="i"/>
  <p:tag name="KSO_WM_UNIT_ID" val="diagram20208605_1*i*4"/>
  <p:tag name="KSO_WM_TEMPLATE_CATEGORY" val="diagram"/>
  <p:tag name="KSO_WM_TEMPLATE_INDEX" val="20208605"/>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2"/>
  <p:tag name="KSO_WM_TEMPLATE_ASSEMBLE_GROUPID" val="60656e7a4054ed1e2fb7f9a2"/>
</p:tagLst>
</file>

<file path=ppt/tags/tag887.xml><?xml version="1.0" encoding="utf-8"?>
<p:tagLst xmlns:p="http://schemas.openxmlformats.org/presentationml/2006/main">
  <p:tag name="KSO_WM_TAG_VERSION" val="1.0"/>
  <p:tag name="KSO_WM_BEAUTIFY_FLAG" val="#wm#"/>
  <p:tag name="KSO_WM_UNIT_TYPE" val="i"/>
  <p:tag name="KSO_WM_UNIT_ID" val="diagram20208605_1*i*5"/>
  <p:tag name="KSO_WM_TEMPLATE_CATEGORY" val="diagram"/>
  <p:tag name="KSO_WM_TEMPLATE_INDEX" val="20208605"/>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2"/>
  <p:tag name="KSO_WM_TEMPLATE_ASSEMBLE_GROUPID" val="60656e7a4054ed1e2fb7f9a2"/>
</p:tagLst>
</file>

<file path=ppt/tags/tag888.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8605_1*h_f*1_1"/>
  <p:tag name="KSO_WM_TEMPLATE_CATEGORY" val="diagram"/>
  <p:tag name="KSO_WM_TEMPLATE_INDEX" val="20208605"/>
  <p:tag name="KSO_WM_UNIT_LAYERLEVEL" val="1_1"/>
  <p:tag name="KSO_WM_TAG_VERSION" val="1.0"/>
  <p:tag name="KSO_WM_BEAUTIFY_FLAG" val="#wm#"/>
  <p:tag name="KSO_WM_UNIT_SUBTYPE" val="a"/>
  <p:tag name="KSO_WM_UNIT_DEFAULT_FONT" val="14;20;2"/>
  <p:tag name="KSO_WM_UNIT_BLOCK" val="0"/>
  <p:tag name="KSO_WM_UNIT_VALUE" val="380"/>
  <p:tag name="KSO_WM_UNIT_SHOW_EDIT_AREA_INDICATION" val="1"/>
  <p:tag name="KSO_WM_CHIP_GROUPID" val="5e6b05b36848fb12bee65ad8"/>
  <p:tag name="KSO_WM_CHIP_XID" val="5e6b05b36848fb12bee65ada"/>
  <p:tag name="KSO_WM_UNIT_DEC_AREA_ID" val="e3ce1b5fe4e14879ba7966994576ec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6d375580259435ca390f9e5009b6cd2"/>
  <p:tag name="KSO_WM_UNIT_TEXT_FILL_FORE_SCHEMECOLOR_INDEX_BRIGHTNESS" val="0.25"/>
  <p:tag name="KSO_WM_UNIT_TEXT_FILL_FORE_SCHEMECOLOR_INDEX" val="13"/>
  <p:tag name="KSO_WM_UNIT_TEXT_FILL_TYPE" val="1"/>
  <p:tag name="KSO_WM_TEMPLATE_ASSEMBLE_XID" val="60656e7a4054ed1e2fb7f9a2"/>
  <p:tag name="KSO_WM_TEMPLATE_ASSEMBLE_GROUPID" val="60656e7a4054ed1e2fb7f9a2"/>
</p:tagLst>
</file>

<file path=ppt/tags/tag8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92.xml><?xml version="1.0" encoding="utf-8"?>
<p:tagLst xmlns:p="http://schemas.openxmlformats.org/presentationml/2006/main">
  <p:tag name="KSO_WM_BEAUTIFY_FLAG" val="#wm#"/>
  <p:tag name="KSO_WM_TEMPLATE_CATEGORY" val="diagram"/>
  <p:tag name="KSO_WM_TEMPLATE_INDEX" val="20208605"/>
  <p:tag name="KSO_WM_SLIDE_BACKGROUND_TYPE" val="general"/>
  <p:tag name="KSO_WM_SLIDE_ID" val="diagram2020860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67.954*324.702"/>
  <p:tag name="KSO_WM_SLIDE_POSITION" val="96.0008*131.301"/>
  <p:tag name="KSO_WM_TAG_VERSION" val="1.0"/>
  <p:tag name="KSO_WM_SLIDE_LAYOUT" val="h"/>
  <p:tag name="KSO_WM_SLIDE_LAYOUT_CNT"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CHIP_XID" val="5ef20c07a491bb0086638b15"/>
  <p:tag name="KSO_WM_CHIP_DECFILLPROP" val="[]"/>
  <p:tag name="KSO_WM_CHIP_GROUPID" val="5ef20c07a491bb0086638b14"/>
  <p:tag name="KSO_WM_SLIDE_SUPPORT_FEATURE_TYPE" val="0"/>
  <p:tag name="KSO_WM_TEMPLATE_ASSEMBLE_XID" val="60656e7a4054ed1e2fb7f9a2"/>
  <p:tag name="KSO_WM_TEMPLATE_ASSEMBLE_GROUPID" val="60656e7a4054ed1e2fb7f9a2"/>
  <p:tag name="KSO_WM_SLIDE_LAYOUT_INFO" val="{&quot;backgroundInfo&quot;:[{&quot;bottom&quot;:0,&quot;bottomAbs&quot;:false,&quot;left&quot;:0,&quot;leftAbs&quot;:false,&quot;right&quot;:0,&quot;rightAbs&quot;:false,&quot;top&quot;:0,&quot;topAbs&quot;:false,&quot;type&quot;:&quot;general&quot;}],&quot;direction&quot;:1,&quot;id&quot;:&quot;2021-04-01T15:01:22&quot;,&quot;maxSize&quot;:{&quot;size1&quot;:2.4504682088891663},&quot;minSize&quot;:{&quot;size1&quot;:2.4504682088891663},&quot;normalSize&quot;:{&quot;size1&quot;:2.4504682088891663},&quot;subLayout&quot;:[{&quot;id&quot;:&quot;2021-04-01T15:01:22&quot;,&quot;type&quot;:0},{&quot;id&quot;:&quot;2021-04-01T15:01:22&quot;,&quot;margin&quot;:{&quot;bottom&quot;:2.117000102996826,&quot;left&quot;:1.6929999589920044,&quot;right&quot;:2.5399999618530273,&quot;top&quot;:2.117000102996826},&quot;maxSize&quot;:{&quot;size1&quot;:39.4335773416187},&quot;minSize&quot;:{&quot;size1&quot;:23.533577341618688},&quot;normalSize&quot;:{&quot;size1&quot;:23.533577341618688},&quot;subLayout&quot;:[{&quot;id&quot;:&quot;2021-04-01T15:01:22&quot;,&quot;margin&quot;:{&quot;bottom&quot;:0.046930067241191864,&quot;left&quot;:1.6929999589920044,&quot;right&quot;:2.5399999618530273,&quot;top&quot;:2.117000102996826},&quot;type&quot;:0},{&quot;id&quot;:&quot;2021-04-01T15:01:22&quot;,&quot;margin&quot;:{&quot;bottom&quot;:2.117000102996826,&quot;left&quot;:1.6929999589920044,&quot;right&quot;:2.5399999618530273,&quot;top&quot;:0.14886172115802765},&quot;type&quot;:0}],&quot;type&quot;:0}],&quot;type&quot;:0}"/>
  <p:tag name="KSO_WM_SLIDE_BACKGROUND" val="[&quot;general&quot;]"/>
  <p:tag name="KSO_WM_SLIDE_CAN_ADD_NAVIGATION" val="1"/>
  <p:tag name="KSO_WM_SLIDE_BK_DARK_LIGHT" val="2"/>
</p:tagLst>
</file>

<file path=ppt/tags/tag8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96.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13;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2.xml><?xml version="1.0" encoding="utf-8"?>
<p:tagLst xmlns:p="http://schemas.openxmlformats.org/presentationml/2006/main">
  <p:tag name="KSO_WM_BEAUTIFY_FLAG" val="#wm#"/>
  <p:tag name="KSO_WM_TEMPLATE_CATEGORY" val="diagram"/>
  <p:tag name="KSO_WM_TEMPLATE_INDEX" val="20203671"/>
  <p:tag name="KSO_WM_SLIDE_BACKGROUND_TYPE" val="general"/>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SLIDE_LAYOUT" val="a_f"/>
  <p:tag name="KSO_WM_SLIDE_LAYOUT_CNT" val="1_1"/>
  <p:tag name="KSO_WM_CHIP_FILLPROP" val="[[{&quot;text_align&quot;:&quot;lm&quot;,&quot;text_direction&quot;:&quot;horizontal&quot;,&quot;support_features&quot;:[&quot;collage&quot;,&quot;carousel&quot;],&quot;support_big_font&quot;:false,&quot;picture_toward&quot;:0,&quot;picture_dockside&quot;:[],&quot;fill_id&quot;:&quot;c50e751605bf474f903eb8204d109f3c&quot;,&quot;fill_align&quot;:&quot;cm&quot;,&quot;chip_types&quot;:[&quot;diagram&quot;,&quot;pictext&quot;,&quot;text&quot;,&quot;picture&quot;,&quot;chart&quot;,&quot;table&quot;,&quot;video&quot;]}]]"/>
  <p:tag name="KSO_WM_CHIP_GROUPID" val="5ef20c07a491bb0086638b14"/>
  <p:tag name="KSO_WM_CHIP_XID" val="5ef20c07a491bb0086638b15"/>
  <p:tag name="FIXED_XID_TMP" val="5f5ee1ca4d6848d78f644aec"/>
  <p:tag name="KSO_WM_CHIP_DECFILLPROP" val="[]"/>
  <p:tag name="KSO_WM_SLIDE_SUPPORT_FEATURE_TYPE" val="0"/>
  <p:tag name="KSO_WM_TEMPLATE_ASSEMBLE_XID" val="60656e7a4054ed1e2fb7f9a0"/>
  <p:tag name="KSO_WM_TEMPLATE_ASSEMBLE_GROUPID" val="60656e7a4054ed1e2fb7f9a0"/>
  <p:tag name="KSO_WM_SLIDE_BK_DARK_LIGHT" val="2"/>
</p:tagLst>
</file>

<file path=ppt/tags/tag9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0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9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0.xml><?xml version="1.0" encoding="utf-8"?>
<p:tagLst xmlns:p="http://schemas.openxmlformats.org/presentationml/2006/main">
  <p:tag name="KSO_WM_BEAUTIFY_FLAG" val="#wm#"/>
  <p:tag name="KSO_WM_TEMPLATE_CATEGORY" val="custom"/>
  <p:tag name="KSO_WM_TEMPLATE_INDEX" val="20205176"/>
  <p:tag name="KSO_WM_SLIDE_BACKGROUND_TYPE" val="general"/>
  <p:tag name="KSO_WM_SLIDE_BK_DARK_LIGHT" val="2"/>
</p:tagLst>
</file>

<file path=ppt/tags/tag9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91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4443_1*a*1"/>
  <p:tag name="KSO_WM_TEMPLATE_CATEGORY" val="diagram"/>
  <p:tag name="KSO_WM_TEMPLATE_INDEX" val="2021444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33158576e1541deaaaf3ed0cef773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dba8844999a4a2f824ba05ad5af04cb"/>
  <p:tag name="KSO_WM_UNIT_TEXT_FILL_FORE_SCHEMECOLOR_INDEX_BRIGHTNESS" val="0"/>
  <p:tag name="KSO_WM_UNIT_TEXT_FILL_FORE_SCHEMECOLOR_INDEX" val="13"/>
  <p:tag name="KSO_WM_UNIT_TEXT_FILL_TYPE" val="1"/>
  <p:tag name="KSO_WM_TEMPLATE_ASSEMBLE_XID" val="5f9aa7a3989d9bef5b907e1b"/>
  <p:tag name="KSO_WM_TEMPLATE_ASSEMBLE_GROUPID" val="5f9aa7a3989d9bef5b907e1b"/>
</p:tagLst>
</file>

<file path=ppt/tags/tag91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443_1*f*1"/>
  <p:tag name="KSO_WM_TEMPLATE_CATEGORY" val="diagram"/>
  <p:tag name="KSO_WM_TEMPLATE_INDEX" val="20214443"/>
  <p:tag name="KSO_WM_UNIT_LAYERLEVEL" val="1"/>
  <p:tag name="KSO_WM_TAG_VERSION" val="1.0"/>
  <p:tag name="KSO_WM_BEAUTIFY_FLAG" val="#wm#"/>
  <p:tag name="KSO_WM_UNIT_DEFAULT_FONT" val="14;20;2"/>
  <p:tag name="KSO_WM_UNIT_BLOCK" val="0"/>
  <p:tag name="KSO_WM_UNIT_VALUE" val="187"/>
  <p:tag name="KSO_WM_UNIT_SHOW_EDIT_AREA_INDICATION" val="1"/>
  <p:tag name="KSO_WM_CHIP_GROUPID" val="5e6b05596848fb12bee65ac8"/>
  <p:tag name="KSO_WM_CHIP_XID" val="5e6b05596848fb12bee65aca"/>
  <p:tag name="KSO_WM_UNIT_DEC_AREA_ID" val="a78bacd98e73488f8d093d07d0d0561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23fc0da86b04c4d9817dd83358d1af6"/>
  <p:tag name="KSO_WM_UNIT_SUPPORT_UNIT_TYPE" val="[&quot;d&quot;,&quot;α&quot;]"/>
  <p:tag name="KSO_WM_UNIT_TEXT_FILL_FORE_SCHEMECOLOR_INDEX_BRIGHTNESS" val="0.25"/>
  <p:tag name="KSO_WM_UNIT_TEXT_FILL_FORE_SCHEMECOLOR_INDEX" val="13"/>
  <p:tag name="KSO_WM_UNIT_TEXT_FILL_TYPE" val="1"/>
  <p:tag name="KSO_WM_TEMPLATE_ASSEMBLE_XID" val="5f9aa7a3989d9bef5b907e1b"/>
  <p:tag name="KSO_WM_TEMPLATE_ASSEMBLE_GROUPID" val="5f9aa7a3989d9bef5b907e1b"/>
</p:tagLst>
</file>

<file path=ppt/tags/tag918.xml><?xml version="1.0" encoding="utf-8"?>
<p:tagLst xmlns:p="http://schemas.openxmlformats.org/presentationml/2006/main">
  <p:tag name="KSO_WM_DIAGRAM_VIRTUALLY_FRAME" val="{&quot;height&quot;:325.12503937007875,&quot;left&quot;:567.75,&quot;top&quot;:121.25,&quot;width&quot;:331.5}"/>
</p:tagLst>
</file>

<file path=ppt/tags/tag91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21.xml><?xml version="1.0" encoding="utf-8"?>
<p:tagLst xmlns:p="http://schemas.openxmlformats.org/presentationml/2006/main">
  <p:tag name="KSO_WM_UNIT_FILL_FORE_SCHEMECOLOR_INDEX_BRIGHTNESS" val="0.5"/>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27.xml><?xml version="1.0" encoding="utf-8"?>
<p:tagLst xmlns:p="http://schemas.openxmlformats.org/presentationml/2006/main">
  <p:tag name="KSO_WM_UNIT_FILL_FORE_SCHEMECOLOR_INDEX_BRIGHTNESS" val="0.5"/>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2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1.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3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33.xml><?xml version="1.0" encoding="utf-8"?>
<p:tagLst xmlns:p="http://schemas.openxmlformats.org/presentationml/2006/main">
  <p:tag name="KSO_WM_UNIT_FILL_FORE_SCHEMECOLOR_INDEX_BRIGHTNESS" val="0.5"/>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3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3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939.xml><?xml version="1.0" encoding="utf-8"?>
<p:tagLst xmlns:p="http://schemas.openxmlformats.org/presentationml/2006/main">
  <p:tag name="KSO_WM_UNIT_FILL_FORE_SCHEMECOLOR_INDEX_BRIGHTNESS" val="0.5"/>
  <p:tag name="KSO_WM_UNIT_FILL_FORE_SCHEMECOLOR_INDEX" val="13"/>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4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4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9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4.xml><?xml version="1.0" encoding="utf-8"?>
<p:tagLst xmlns:p="http://schemas.openxmlformats.org/presentationml/2006/main">
  <p:tag name="KSO_WM_SLIDE_ID" val="diagram2021444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4443"/>
  <p:tag name="KSO_WM_SLIDE_LAYOUT" val="a_d_f"/>
  <p:tag name="KSO_WM_SLIDE_LAYOUT_CNT" val="1_1_1"/>
  <p:tag name="KSO_WM_TEMPLATE_THUMBS_INDEX" val="1、4、7、12、13、14、15、16、17、18、20、24、25、28、33、36、40、43、44"/>
  <p:tag name="KSO_WM_SLIDE_SIZE" val="864*396"/>
  <p:tag name="KSO_WM_SLIDE_POSITION" val="48*72"/>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pictext&quot;,&quot;text&quot;,&quot;picture&quot;,&quot;chart&quot;]},{&quot;text_align&quot;:&quot;lm&quot;,&quot;text_direction&quot;:&quot;horizontal&quot;,&quot;support_features&quot;:[&quot;collage&quot;,&quot;carousel&quot;,&quot;creativecrop&quot;],&quot;support_big_font&quot;:false,&quot;fill_id&quot;:&quot;36771e6c83554b7eb13570d10bad3e3b&quot;,&quot;fill_align&quot;:&quot;lm&quot;,&quot;chip_types&quot;:[&quot;pictext&quot;,&quot;picture&quot;]}],[{&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picture&quot;]},{&quot;text_align&quot;:&quot;lm&quot;,&quot;text_direction&quot;:&quot;horizontal&quot;,&quot;support_big_font&quot;:false,&quot;fill_id&quot;:&quot;36771e6c83554b7eb13570d10bad3e3b&quot;,&quot;fill_align&quot;:&quot;lm&quot;,&quot;chip_types&quot;:[&quot;diagram&quot;,&quot;text&quot;]}]]"/>
  <p:tag name="KSO_WM_CHIP_DECFILLPROP" val="[]"/>
  <p:tag name="KSO_WM_CHIP_GROUPID" val="5eecab20a758c1ec0b7089d1"/>
  <p:tag name="KSO_WM_SLIDE_BACKGROUND_TYPE" val="general"/>
  <p:tag name="KSO_WM_SLIDE_SUPPORT_FEATURE_TYPE" val="7"/>
  <p:tag name="KSO_WM_TEMPLATE_ASSEMBLE_XID" val="5f9aa7a3989d9bef5b907e1b"/>
  <p:tag name="KSO_WM_TEMPLATE_ASSEMBLE_GROUPID" val="5f9aa7a3989d9bef5b907e1b"/>
  <p:tag name="KSO_WM_SLIDE_CAN_ADD_NAVIGATION" val="1"/>
  <p:tag name="FIXED_XID_TMP" val="5f5ee1ca4d6848d78f644aeb"/>
  <p:tag name="KSO_WM_SPECIAL_SOURCE" val="bdnull"/>
  <p:tag name="KSO_WM_SLIDE_LAYOUT_INFO" val="{&quot;backgroundInfo&quot;:[{&quot;bottom&quot;:0,&quot;bottomAbs&quot;:false,&quot;left&quot;:0,&quot;leftAbs&quot;:false,&quot;right&quot;:0,&quot;rightAbs&quot;:false,&quot;top&quot;:0,&quot;topAbs&quot;:false,&quot;type&quot;:&quot;general&quot;}],&quot;direction&quot;:1,&quot;id&quot;:&quot;2020-10-29T19:29:40&quot;,&quot;maxSize&quot;:{&quot;size1&quot;:49.99966382980347},&quot;minSize&quot;:{&quot;size1&quot;:36.19966382980347},&quot;normalSize&quot;:{&quot;size1&quot;:39.58091382980346},&quot;subLayout&quot;:[{&quot;id&quot;:&quot;2020-10-29T19:29:40&quot;,&quot;maxSize&quot;:{&quot;size1&quot;:33.29965068052849},&quot;minSize&quot;:{&quot;size1&quot;:24.599650680528484},&quot;normalSize&quot;:{&quot;size1&quot;:24.599650680528484},&quot;subLayout&quot;:[{&quot;id&quot;:&quot;2020-10-29T19:29:40&quot;,&quot;margin&quot;:{&quot;bottom&quot;:0.02600000612437725,&quot;left&quot;:1.6929999589920044,&quot;right&quot;:0.02600000612437725,&quot;top&quot;:2.5399999618530273},&quot;type&quot;:0},{&quot;id&quot;:&quot;2020-10-29T19:29:40&quot;,&quot;margin&quot;:{&quot;bottom&quot;:2.5399999618530273,&quot;left&quot;:1.6929999589920044,&quot;right&quot;:0.02600000612437725,&quot;top&quot;:0.8199999928474426},&quot;type&quot;:0}],&quot;type&quot;:0},{&quot;id&quot;:&quot;2020-10-29T19:29:40&quot;,&quot;margin&quot;:{&quot;bottom&quot;:2.5399999618530273,&quot;left&quot;:1.243999719619751,&quot;right&quot;:1.6929999589920044,&quot;top&quot;:2.5399999618530273},&quot;type&quot;:0}],&quot;type&quot;:0}"/>
  <p:tag name="KSO_WM_SLIDE_BK_DARK_LIGHT" val="2"/>
</p:tagLst>
</file>

<file path=ppt/tags/tag95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9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UNIT_TYPE" val="i"/>
</p:tagLst>
</file>

<file path=ppt/tags/tag958.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diagram20207465_1*a*1"/>
  <p:tag name="KSO_WM_TEMPLATE_CATEGORY" val="diagram"/>
  <p:tag name="KSO_WM_TEMPLATE_INDEX" val="2020746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2fd48c6e2294ec4b6be33346f8377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2234aa3aac443adb33adaec0c684064"/>
  <p:tag name="KSO_WM_UNIT_TEXT_FILL_FORE_SCHEMECOLOR_INDEX_BRIGHTNESS" val="0"/>
  <p:tag name="KSO_WM_UNIT_TEXT_FILL_FORE_SCHEMECOLOR_INDEX" val="13"/>
  <p:tag name="KSO_WM_UNIT_TEXT_FILL_TYPE" val="1"/>
  <p:tag name="KSO_WM_TEMPLATE_ASSEMBLE_XID" val="60656e694054ed1e2fb7f822"/>
  <p:tag name="KSO_WM_TEMPLATE_ASSEMBLE_GROUPID" val="60656e694054ed1e2fb7f822"/>
</p:tagLst>
</file>

<file path=ppt/tags/tag95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07465_1*f*3"/>
  <p:tag name="KSO_WM_TEMPLATE_CATEGORY" val="diagram"/>
  <p:tag name="KSO_WM_TEMPLATE_INDEX" val="20207465"/>
  <p:tag name="KSO_WM_UNIT_LAYERLEVEL" val="1"/>
  <p:tag name="KSO_WM_TAG_VERSION" val="1.0"/>
  <p:tag name="KSO_WM_BEAUTIFY_FLAG" val="#wm#"/>
  <p:tag name="KSO_WM_UNIT_DEFAULT_FONT" val="14;20;2"/>
  <p:tag name="KSO_WM_UNIT_BLOCK" val="0"/>
  <p:tag name="KSO_WM_UNIT_VALUE" val="143"/>
  <p:tag name="KSO_WM_UNIT_SHOW_EDIT_AREA_INDICATION" val="1"/>
  <p:tag name="KSO_WM_CHIP_GROUPID" val="5e6b05596848fb12bee65ac8"/>
  <p:tag name="KSO_WM_CHIP_XID" val="5e6b05596848fb12bee65aca"/>
  <p:tag name="KSO_WM_UNIT_DEC_AREA_ID" val="3f03bcf263fb444781947c44010301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3444daedb56497d97a077875ee2337a"/>
  <p:tag name="KSO_WM_UNIT_TEXT_FILL_FORE_SCHEMECOLOR_INDEX_BRIGHTNESS" val="0.25"/>
  <p:tag name="KSO_WM_UNIT_TEXT_FILL_FORE_SCHEMECOLOR_INDEX" val="13"/>
  <p:tag name="KSO_WM_UNIT_TEXT_FILL_TYPE" val="1"/>
  <p:tag name="KSO_WM_TEMPLATE_ASSEMBLE_XID" val="60656e694054ed1e2fb7f822"/>
  <p:tag name="KSO_WM_TEMPLATE_ASSEMBLE_GROUPID" val="60656e694054ed1e2fb7f82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7465_1*f*2"/>
  <p:tag name="KSO_WM_TEMPLATE_CATEGORY" val="diagram"/>
  <p:tag name="KSO_WM_TEMPLATE_INDEX" val="20207465"/>
  <p:tag name="KSO_WM_UNIT_LAYERLEVEL" val="1"/>
  <p:tag name="KSO_WM_TAG_VERSION" val="1.0"/>
  <p:tag name="KSO_WM_BEAUTIFY_FLAG" val="#wm#"/>
  <p:tag name="KSO_WM_UNIT_DEFAULT_FONT" val="14;20;2"/>
  <p:tag name="KSO_WM_UNIT_BLOCK" val="0"/>
  <p:tag name="KSO_WM_UNIT_VALUE" val="143"/>
  <p:tag name="KSO_WM_UNIT_SHOW_EDIT_AREA_INDICATION" val="1"/>
  <p:tag name="KSO_WM_CHIP_GROUPID" val="5e6b05596848fb12bee65ac8"/>
  <p:tag name="KSO_WM_CHIP_XID" val="5e6b05596848fb12bee65aca"/>
  <p:tag name="KSO_WM_UNIT_DEC_AREA_ID" val="0ba02fd367fa4aefbe77b2d344cf12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3e4569f321d94058a27545b06ddf6b2f"/>
  <p:tag name="KSO_WM_UNIT_TEXT_FILL_FORE_SCHEMECOLOR_INDEX_BRIGHTNESS" val="0.25"/>
  <p:tag name="KSO_WM_UNIT_TEXT_FILL_FORE_SCHEMECOLOR_INDEX" val="13"/>
  <p:tag name="KSO_WM_UNIT_TEXT_FILL_TYPE" val="1"/>
  <p:tag name="KSO_WM_TEMPLATE_ASSEMBLE_XID" val="60656e694054ed1e2fb7f822"/>
  <p:tag name="KSO_WM_TEMPLATE_ASSEMBLE_GROUPID" val="60656e694054ed1e2fb7f822"/>
</p:tagLst>
</file>

<file path=ppt/tags/tag9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5.xml><?xml version="1.0" encoding="utf-8"?>
<p:tagLst xmlns:p="http://schemas.openxmlformats.org/presentationml/2006/main">
  <p:tag name="TABLE_ENDDRAG_ORIGIN_RECT" val="322*342"/>
  <p:tag name="TABLE_ENDDRAG_RECT" val="522*154*322*342"/>
</p:tagLst>
</file>

<file path=ppt/tags/tag966.xml><?xml version="1.0" encoding="utf-8"?>
<p:tagLst xmlns:p="http://schemas.openxmlformats.org/presentationml/2006/main">
  <p:tag name="KSO_WM_BEAUTIFY_FLAG" val="#wm#"/>
  <p:tag name="KSO_WM_TEMPLATE_CATEGORY" val="diagram"/>
  <p:tag name="KSO_WM_TEMPLATE_INDEX" val="20207465"/>
  <p:tag name="KSO_WM_SLIDE_LAYOUT_INFO" val="{&quot;backgroundInfo&quot;:[{&quot;bottom&quot;:0,&quot;bottomAbs&quot;:false,&quot;left&quot;:0,&quot;leftAbs&quot;:false,&quot;right&quot;:0,&quot;rightAbs&quot;:false,&quot;top&quot;:0,&quot;topAbs&quot;:false,&quot;type&quot;:&quot;frame&quot;},{&quot;bottom&quot;:0,&quot;bottomAbs&quot;:false,&quot;left&quot;:0,&quot;leftAbs&quot;:false,&quot;right&quot;:0,&quot;rightAbs&quot;:false,&quot;top&quot;:0,&quot;topAbs&quot;:false,&quot;type&quot;:&quot;general&quot;}],&quot;id&quot;:&quot;2021-04-01T14:57:08&quot;,&quot;maxSize&quot;:{&quot;size1&quot;:37.79968634711371},&quot;minSize&quot;:{&quot;size1&quot;:26.699686347113715},&quot;normalSize&quot;:{&quot;size1&quot;:37.79950116192853},&quot;subLayout&quot;:[{&quot;id&quot;:&quot;2021-04-01T14:57:08&quot;,&quot;margin&quot;:{&quot;bottom&quot;:0,&quot;left&quot;:1.6929999589920044,&quot;right&quot;:1.6929999589920044,&quot;top&quot;:1.6929999589920044},&quot;type&quot;:0},{&quot;direction&quot;:1,&quot;id&quot;:&quot;2021-04-01T14:57:08&quot;,&quot;maxSize&quot;:{&quot;size1&quot;:32.49972939491272},&quot;minSize&quot;:{&quot;size1&quot;:32.49972939491272},&quot;normalSize&quot;:{&quot;size1&quot;:32.49972939491272},&quot;subLayout&quot;:[{&quot;id&quot;:&quot;2021-04-01T14:57:08&quot;,&quot;margin&quot;:{&quot;bottom&quot;:1.6929999589920044,&quot;left&quot;:1.6929999589920044,&quot;right&quot;:0,&quot;top&quot;:1.2699999809265137},&quot;type&quot;:0},{&quot;direction&quot;:1,&quot;id&quot;:&quot;2021-04-01T14:57:08&quot;,&quot;maxSize&quot;:{&quot;size1&quot;:46.29959910546142},&quot;minSize&quot;:{&quot;size1&quot;:46.29959910546142},&quot;normalSize&quot;:{&quot;size1&quot;:46.29959910546142},&quot;subLayout&quot;:[{&quot;id&quot;:&quot;2021-04-01T14:57:08&quot;,&quot;margin&quot;:{&quot;bottom&quot;:1.6929999589920044,&quot;left&quot;:1.2699999809265137,&quot;right&quot;:0,&quot;top&quot;:1.2699999809265137},&quot;type&quot;:0},{&quot;id&quot;:&quot;2021-04-01T14:57:08&quot;,&quot;margin&quot;:{&quot;bottom&quot;:1.6929999589920044,&quot;left&quot;:1.2699999809265137,&quot;right&quot;:1.6929999589920044,&quot;top&quot;:1.2699999809265137},&quot;type&quot;:0}],&quot;type&quot;:0}],&quot;type&quot;:0}],&quot;type&quot;:0}"/>
  <p:tag name="KSO_WM_SLIDE_BACKGROUND" val="[&quot;frame&quot;,&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e07daf2e53b70be3e9e"/>
  <p:tag name="KSO_WM_CHIP_FILLPROP" val="[[{&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text&quot;]},{&quot;text_align&quot;:&quot;lm&quot;,&quot;text_direction&quot;:&quot;horizontal&quot;,&quot;support_big_font&quot;:false,&quot;fill_id&quot;:&quot;1ab86d1f43664a54a1ef94eed47f3c0c&quot;,&quot;fill_align&quot;:&quot;lm&quot;,&quot;chip_types&quot;:[&quot;text&quot;]},{&quot;text_align&quot;:&quot;lm&quot;,&quot;text_direction&quot;:&quot;horizontal&quot;,&quot;support_big_font&quot;:false,&quot;fill_id&quot;:&quot;1c30913a0b9a425a8c19893c6e07218a&quot;,&quot;fill_align&quot;:&quot;lm&quot;,&quot;chip_types&quot;:[&quot;text&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features&quot;:[&quot;collage&quot;],&quot;support_big_font&quot;:false,&quot;fill_id&quot;:&quot;95680f639ac240e386bf4ea4fca82e22&quot;,&quot;fill_align&quot;:&quot;lm&quot;,&quot;chip_types&quot;:[&quot;picture&quot;]},{&quot;text_align&quot;:&quot;lm&quot;,&quot;text_direction&quot;:&quot;horizontal&quot;,&quot;support_features&quot;:[&quot;collage&quot;],&quot;support_big_font&quot;:false,&quot;fill_id&quot;:&quot;1ab86d1f43664a54a1ef94eed47f3c0c&quot;,&quot;fill_align&quot;:&quot;lm&quot;,&quot;chip_types&quot;:[&quot;picture&quot;]},{&quot;text_align&quot;:&quot;lm&quot;,&quot;text_direction&quot;:&quot;horizontal&quot;,&quot;support_features&quot;:[&quot;collage&quot;],&quot;support_big_font&quot;:false,&quot;fill_id&quot;:&quot;1c30913a0b9a425a8c19893c6e07218a&quot;,&quot;fill_align&quot;:&quot;lm&quot;,&quot;chip_types&quot;:[&quot;picture&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text&quot;]},{&quot;text_align&quot;:&quot;lm&quot;,&quot;text_direction&quot;:&quot;horizontal&quot;,&quot;support_big_font&quot;:false,&quot;fill_id&quot;:&quot;1ab86d1f43664a54a1ef94eed47f3c0c&quot;,&quot;fill_align&quot;:&quot;lm&quot;,&quot;chip_types&quot;:[&quot;picture&quot;]},{&quot;text_align&quot;:&quot;lm&quot;,&quot;text_direction&quot;:&quot;horizontal&quot;,&quot;support_big_font&quot;:false,&quot;fill_id&quot;:&quot;1c30913a0b9a425a8c19893c6e07218a&quot;,&quot;fill_align&quot;:&quot;lm&quot;,&quot;chip_types&quot;:[&quot;text&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pictext&quot;]},{&quot;text_align&quot;:&quot;lm&quot;,&quot;text_direction&quot;:&quot;horizontal&quot;,&quot;support_big_font&quot;:false,&quot;fill_id&quot;:&quot;1ab86d1f43664a54a1ef94eed47f3c0c&quot;,&quot;fill_align&quot;:&quot;lm&quot;,&quot;chip_types&quot;:[&quot;text&quot;]},{&quot;text_align&quot;:&quot;lm&quot;,&quot;text_direction&quot;:&quot;horizontal&quot;,&quot;support_big_font&quot;:false,&quot;fill_id&quot;:&quot;1c30913a0b9a425a8c19893c6e07218a&quot;,&quot;fill_align&quot;:&quot;lm&quot;,&quot;chip_types&quot;:[&quot;text&quot;]}]]"/>
  <p:tag name="KSO_WM_SLIDE_ID" val="diagram2020746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SLIDE_LAYOUT" val="a_f"/>
  <p:tag name="KSO_WM_SLIDE_LAYOUT_CNT" val="1_3"/>
  <p:tag name="KSO_WM_CHIP_DECFILLPROP" val="[]"/>
  <p:tag name="KSO_WM_CHIP_GROUPID" val="5edb37e55860357932c566f9"/>
  <p:tag name="KSO_WM_SLIDE_BACKGROUND_TYPE" val="frame"/>
  <p:tag name="KSO_WM_SLIDE_SUPPORT_FEATURE_TYPE" val="0"/>
  <p:tag name="KSO_WM_TEMPLATE_ASSEMBLE_XID" val="60656e694054ed1e2fb7f822"/>
  <p:tag name="KSO_WM_TEMPLATE_ASSEMBLE_GROUPID" val="60656e694054ed1e2fb7f822"/>
  <p:tag name="KSO_WM_SLIDE_BK_DARK_LIGHT" val="2"/>
</p:tagLst>
</file>

<file path=ppt/tags/tag9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5"/>
  <p:tag name="KSO_WM_UNIT_FILL_TYPE" val="1"/>
  <p:tag name="KSO_WM_UNIT_TEXT_FILL_FORE_SCHEMECOLOR_INDEX_BRIGHTNESS" val="0.25"/>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25"/>
  <p:tag name="KSO_WM_UNIT_TEXT_FILL_FORE_SCHEMECOLOR_INDEX" val="13"/>
  <p:tag name="KSO_WM_UNIT_TEXT_FILL_TYPE" val="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60656f9b4054ed1e2fb80d6e"/>
  <p:tag name="KSO_WM_TEMPLATE_ASSEMBLE_GROUPID" val="60656f9b4054ed1e2fb80d6e"/>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60656f9b4054ed1e2fb80d6e"/>
  <p:tag name="KSO_WM_TEMPLATE_ASSEMBLE_GROUPID" val="60656f9b4054ed1e2fb80d6e"/>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9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c512ddca3544ba95f8a780029819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1bed2ff589640589acbf602a3d3dc60"/>
  <p:tag name="KSO_WM_UNIT_TEXT_FILL_FORE_SCHEMECOLOR_INDEX_BRIGHTNESS" val="0"/>
  <p:tag name="KSO_WM_UNIT_TEXT_FILL_FORE_SCHEMECOLOR_INDEX" val="13"/>
  <p:tag name="KSO_WM_UNIT_TEXT_FILL_TYPE" val="1"/>
  <p:tag name="KSO_WM_TEMPLATE_ASSEMBLE_XID" val="60656f9b4054ed1e2fb80d6e"/>
  <p:tag name="KSO_WM_TEMPLATE_ASSEMBLE_GROUPID" val="60656f9b4054ed1e2fb80d6e"/>
</p:tagLst>
</file>

<file path=ppt/tags/tag977.xml><?xml version="1.0" encoding="utf-8"?>
<p:tagLst xmlns:p="http://schemas.openxmlformats.org/presentationml/2006/main">
  <p:tag name="KSO_WM_UNIT_TEXT_FILL_FORE_SCHEMECOLOR_INDEX_BRIGHTNESS" val="0.25"/>
  <p:tag name="KSO_WM_UNIT_TEXT_FILL_FORE_SCHEMECOLOR_INDEX" val="1"/>
  <p:tag name="KSO_WM_UNIT_TEXT_FILL_TYPE" val="1"/>
</p:tagLst>
</file>

<file path=ppt/tags/tag9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79.xml><?xml version="1.0" encoding="utf-8"?>
<p:tagLst xmlns:p="http://schemas.openxmlformats.org/presentationml/2006/main">
  <p:tag name="KSO_WM_UNIT_TABLE_BEAUTIFY" val="smartTable{d4772e95-7c93-4ad2-b7bd-78ae3fa42099}"/>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83.xml><?xml version="1.0" encoding="utf-8"?>
<p:tagLst xmlns:p="http://schemas.openxmlformats.org/presentationml/2006/main">
  <p:tag name="KSO_WM_BEAUTIFY_FLAG" val="#wm#"/>
  <p:tag name="KSO_WM_TEMPLATE_CATEGORY" val="diagram"/>
  <p:tag name="KSO_WM_TEMPLATE_INDEX" val="20214767"/>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7125,&quot;rightAbs&quot;:false,&quot;top&quot;:0,&quot;topAbs&quot;:false,&quot;type&quot;:&quot;leftRight&quot;},{&quot;bottom&quot;:0,&quot;bottomAbs&quot;:false,&quot;left&quot;:0,&quot;leftAbs&quot;:false,&quot;right&quot;:0,&quot;rightAbs&quot;:false,&quot;top&quot;:0,&quot;topAbs&quot;:false,&quot;type&quot;:&quot;general&quot;}],&quot;direction&quot;:1,&quot;id&quot;:&quot;2021-04-01T15:55:51&quot;,&quot;maxSize&quot;:{&quot;size1&quot;:26.3},&quot;minSize&quot;:{&quot;size1&quot;:26.3},&quot;normalSize&quot;:{&quot;size1&quot;:26.3},&quot;subLayout&quot;:[{&quot;id&quot;:&quot;2021-04-01T15:55:51&quot;,&quot;margin&quot;:{&quot;bottom&quot;:8.467000007629395,&quot;left&quot;:1.6929999589920044,&quot;right&quot;:0.02600000612437725,&quot;top&quot;:3.38700008392334},&quot;type&quot;:0},{&quot;id&quot;:&quot;2021-04-01T15:55:51&quot;,&quot;margin&quot;:{&quot;bottom&quot;:2.5399999618530273,&quot;left&quot;:2.0899999141693115,&quot;right&quot;:2.5399999618530273,&quot;top&quot;:2.117000102996826},&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ACKGROUND_TYPE" val="leftRight"/>
  <p:tag name="KSO_WM_SLIDE_SUPPORT_FEATURE_TYPE" val="3"/>
  <p:tag name="KSO_WM_TEMPLATE_ASSEMBLE_XID" val="60656f9b4054ed1e2fb80d6e"/>
  <p:tag name="KSO_WM_TEMPLATE_ASSEMBLE_GROUPID" val="60656f9b4054ed1e2fb80d6e"/>
  <p:tag name="KSO_WM_SPECIAL_SOURCE" val="bdnull"/>
  <p:tag name="TIMING" val="|4.599|10.555|32.884|9.843"/>
  <p:tag name="KSO_WM_SLIDE_BK_DARK_LIGHT" val="2"/>
</p:tagLst>
</file>

<file path=ppt/tags/tag9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986.xml><?xml version="1.0" encoding="utf-8"?>
<p:tagLst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987.xml><?xml version="1.0" encoding="utf-8"?>
<p:tagLst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988.xml><?xml version="1.0" encoding="utf-8"?>
<p:tagLst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89.xml><?xml version="1.0" encoding="utf-8"?>
<p:tagLst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0.xml><?xml version="1.0" encoding="utf-8"?>
<p:tagLst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91.xml><?xml version="1.0" encoding="utf-8"?>
<p:tagLst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2.xml><?xml version="1.0" encoding="utf-8"?>
<p:tagLst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3.xml><?xml version="1.0" encoding="utf-8"?>
<p:tagLst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3;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3;我们为您  标注了最  适合的位  置您输入  的文字到  这里时就  是最佳视&#13;为了能让  您有更直  观的字数  感受并进  一步方便    &#13;单击此处添加小标题：&#13;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994.xml><?xml version="1.0" encoding="utf-8"?>
<p:tagLst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UNIT_TEXT_FILL_FORE_SCHEMECOLOR_INDEX_BRIGHTNESS" val="0.25"/>
  <p:tag name="KSO_WM_UNIT_TEXT_FILL_FORE_SCHEMECOLOR_INDEX" val="13"/>
  <p:tag name="KSO_WM_UNIT_TEXT_FILL_TYPE" val="1"/>
</p:tagLst>
</file>

<file path=ppt/tags/tag9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98.xml><?xml version="1.0" encoding="utf-8"?>
<p:tagLst xmlns:p="http://schemas.openxmlformats.org/presentationml/2006/main">
  <p:tag name="KSO_WM_BEAUTIFY_FLAG" val="#wm#"/>
  <p:tag name="KSO_WM_TEMPLATE_CATEGORY" val="diagram"/>
  <p:tag name="KSO_WM_TEMPLATE_INDEX" val="20194755"/>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SLIDE_LAYOUT" val="a_f"/>
  <p:tag name="KSO_WM_SLIDE_LAYOUT_CNT" val="1_1"/>
  <p:tag name="KSO_WM_SLIDE_BACKGROUND_TYPE" val="general"/>
  <p:tag name="KSO_WM_SLIDE_BK_DARK_LIGHT" val="2"/>
</p:tagLst>
</file>

<file path=ppt/tags/tag9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4">
      <a:dk1>
        <a:srgbClr val="000000"/>
      </a:dk1>
      <a:lt1>
        <a:srgbClr val="FFFFFF"/>
      </a:lt1>
      <a:dk2>
        <a:srgbClr val="333333"/>
      </a:dk2>
      <a:lt2>
        <a:srgbClr val="FFFFFF"/>
      </a:lt2>
      <a:accent1>
        <a:srgbClr val="5C8FC7"/>
      </a:accent1>
      <a:accent2>
        <a:srgbClr val="6E82BA"/>
      </a:accent2>
      <a:accent3>
        <a:srgbClr val="8376B0"/>
      </a:accent3>
      <a:accent4>
        <a:srgbClr val="9868A3"/>
      </a:accent4>
      <a:accent5>
        <a:srgbClr val="AE5B97"/>
      </a:accent5>
      <a:accent6>
        <a:srgbClr val="C44B8A"/>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
      <a:dk1>
        <a:srgbClr val="000000"/>
      </a:dk1>
      <a:lt1>
        <a:srgbClr val="FFFFFF"/>
      </a:lt1>
      <a:dk2>
        <a:srgbClr val="E9EDF0"/>
      </a:dk2>
      <a:lt2>
        <a:srgbClr val="FBFCFC"/>
      </a:lt2>
      <a:accent1>
        <a:srgbClr val="1F4E78"/>
      </a:accent1>
      <a:accent2>
        <a:srgbClr val="10646A"/>
      </a:accent2>
      <a:accent3>
        <a:srgbClr val="21653B"/>
      </a:accent3>
      <a:accent4>
        <a:srgbClr val="5D6921"/>
      </a:accent4>
      <a:accent5>
        <a:srgbClr val="5F2D11"/>
      </a:accent5>
      <a:accent6>
        <a:srgbClr val="8C242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商务风创业融资宣传计划书模板">
  <a:themeElements>
    <a:clrScheme name="">
      <a:dk1>
        <a:srgbClr val="000000"/>
      </a:dk1>
      <a:lt1>
        <a:srgbClr val="FFFFFF"/>
      </a:lt1>
      <a:dk2>
        <a:srgbClr val="002146"/>
      </a:dk2>
      <a:lt2>
        <a:srgbClr val="F2F8FF"/>
      </a:lt2>
      <a:accent1>
        <a:srgbClr val="0069E0"/>
      </a:accent1>
      <a:accent2>
        <a:srgbClr val="0078E3"/>
      </a:accent2>
      <a:accent3>
        <a:srgbClr val="0085E6"/>
      </a:accent3>
      <a:accent4>
        <a:srgbClr val="0093EA"/>
      </a:accent4>
      <a:accent5>
        <a:srgbClr val="009FEE"/>
      </a:accent5>
      <a:accent6>
        <a:srgbClr val="01ACF3"/>
      </a:accent6>
      <a:hlink>
        <a:srgbClr val="0026E5"/>
      </a:hlink>
      <a:folHlink>
        <a:srgbClr val="7E1FAD"/>
      </a:folHlink>
    </a:clrScheme>
    <a:fontScheme name="0101111111111">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9636</Words>
  <Application>WPS 演示</Application>
  <PresentationFormat>宽屏</PresentationFormat>
  <Paragraphs>1270</Paragraphs>
  <Slides>53</Slides>
  <Notes>12</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53</vt:i4>
      </vt:variant>
    </vt:vector>
  </HeadingPairs>
  <TitlesOfParts>
    <vt:vector size="73" baseType="lpstr">
      <vt:lpstr>Arial</vt:lpstr>
      <vt:lpstr>宋体</vt:lpstr>
      <vt:lpstr>Wingdings</vt:lpstr>
      <vt:lpstr>微软雅黑</vt:lpstr>
      <vt:lpstr>Wingdings</vt:lpstr>
      <vt:lpstr>汉仪旗黑-85S</vt:lpstr>
      <vt:lpstr>黑体</vt:lpstr>
      <vt:lpstr>Viner Hand ITC</vt:lpstr>
      <vt:lpstr>微软雅黑 Light</vt:lpstr>
      <vt:lpstr>Segoe UI</vt:lpstr>
      <vt:lpstr>Arial Unicode MS</vt:lpstr>
      <vt:lpstr>Calibri</vt:lpstr>
      <vt:lpstr>WPS-Bullets</vt:lpstr>
      <vt:lpstr>Segoe Print</vt:lpstr>
      <vt:lpstr>Calibri Light</vt:lpstr>
      <vt:lpstr>Mongolian Baiti</vt:lpstr>
      <vt:lpstr>1_Office 主题​​</vt:lpstr>
      <vt:lpstr>2_Office 主题​​</vt:lpstr>
      <vt:lpstr>4_Office 主题​​</vt:lpstr>
      <vt:lpstr>商务风创业融资宣传计划书模板</vt:lpstr>
      <vt:lpstr>微机原理--实验课程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实验流程与验收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实验特别提醒：建议手机拍照，遇到问题先自查排除</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微机原理--实验课程</dc:title>
  <dc:creator/>
  <cp:lastModifiedBy>吴老师</cp:lastModifiedBy>
  <cp:revision>331</cp:revision>
  <dcterms:created xsi:type="dcterms:W3CDTF">2019-06-19T02:08:00Z</dcterms:created>
  <dcterms:modified xsi:type="dcterms:W3CDTF">2025-10-14T01:43:23Z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306FED0B8420436ABC8B0491CB02A526</vt:lpwstr>
  </property>
</Properties>
</file>